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3675" r:id="rId5"/>
    <p:sldMasterId id="2147483684" r:id="rId6"/>
    <p:sldMasterId id="2147483692" r:id="rId7"/>
    <p:sldMasterId id="2147483696" r:id="rId8"/>
  </p:sldMasterIdLst>
  <p:notesMasterIdLst>
    <p:notesMasterId r:id="rId64"/>
  </p:notesMasterIdLst>
  <p:handoutMasterIdLst>
    <p:handoutMasterId r:id="rId65"/>
  </p:handoutMasterIdLst>
  <p:sldIdLst>
    <p:sldId id="1124" r:id="rId9"/>
    <p:sldId id="1350" r:id="rId10"/>
    <p:sldId id="604" r:id="rId11"/>
    <p:sldId id="607" r:id="rId12"/>
    <p:sldId id="608" r:id="rId13"/>
    <p:sldId id="609" r:id="rId14"/>
    <p:sldId id="1348" r:id="rId15"/>
    <p:sldId id="309" r:id="rId16"/>
    <p:sldId id="440" r:id="rId17"/>
    <p:sldId id="441" r:id="rId18"/>
    <p:sldId id="442" r:id="rId19"/>
    <p:sldId id="446" r:id="rId20"/>
    <p:sldId id="1368" r:id="rId21"/>
    <p:sldId id="1367" r:id="rId22"/>
    <p:sldId id="1357" r:id="rId23"/>
    <p:sldId id="1355" r:id="rId24"/>
    <p:sldId id="1359" r:id="rId25"/>
    <p:sldId id="1356" r:id="rId26"/>
    <p:sldId id="1358" r:id="rId27"/>
    <p:sldId id="1362" r:id="rId28"/>
    <p:sldId id="1363" r:id="rId29"/>
    <p:sldId id="1365" r:id="rId30"/>
    <p:sldId id="1366" r:id="rId31"/>
    <p:sldId id="1360" r:id="rId32"/>
    <p:sldId id="1361" r:id="rId33"/>
    <p:sldId id="432" r:id="rId34"/>
    <p:sldId id="421" r:id="rId35"/>
    <p:sldId id="382" r:id="rId36"/>
    <p:sldId id="434" r:id="rId37"/>
    <p:sldId id="1349" r:id="rId38"/>
    <p:sldId id="282" r:id="rId39"/>
    <p:sldId id="281" r:id="rId40"/>
    <p:sldId id="283" r:id="rId41"/>
    <p:sldId id="284" r:id="rId42"/>
    <p:sldId id="285" r:id="rId43"/>
    <p:sldId id="286" r:id="rId44"/>
    <p:sldId id="287" r:id="rId45"/>
    <p:sldId id="288" r:id="rId46"/>
    <p:sldId id="289" r:id="rId47"/>
    <p:sldId id="290" r:id="rId48"/>
    <p:sldId id="291" r:id="rId49"/>
    <p:sldId id="293" r:id="rId50"/>
    <p:sldId id="294" r:id="rId51"/>
    <p:sldId id="295" r:id="rId52"/>
    <p:sldId id="296" r:id="rId53"/>
    <p:sldId id="297" r:id="rId54"/>
    <p:sldId id="298" r:id="rId55"/>
    <p:sldId id="299" r:id="rId56"/>
    <p:sldId id="300" r:id="rId57"/>
    <p:sldId id="301" r:id="rId58"/>
    <p:sldId id="302" r:id="rId59"/>
    <p:sldId id="303" r:id="rId60"/>
    <p:sldId id="1347" r:id="rId61"/>
    <p:sldId id="313" r:id="rId62"/>
    <p:sldId id="316" r:id="rId63"/>
  </p:sldIdLst>
  <p:sldSz cx="12192000" cy="6858000"/>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AF1EAC48-E47B-4EF5-BA6A-5BBCD2E3DBB4}">
          <p14:sldIdLst>
            <p14:sldId id="1124"/>
          </p14:sldIdLst>
        </p14:section>
        <p14:section name="Nuova Identitivà Visiva" id="{AAFF79F3-D6A5-4B29-B43E-75877A53A421}">
          <p14:sldIdLst>
            <p14:sldId id="1350"/>
            <p14:sldId id="604"/>
            <p14:sldId id="607"/>
            <p14:sldId id="608"/>
            <p14:sldId id="609"/>
            <p14:sldId id="1348"/>
            <p14:sldId id="309"/>
            <p14:sldId id="440"/>
            <p14:sldId id="441"/>
            <p14:sldId id="442"/>
            <p14:sldId id="446"/>
            <p14:sldId id="1368"/>
            <p14:sldId id="1367"/>
            <p14:sldId id="1357"/>
            <p14:sldId id="1355"/>
            <p14:sldId id="1359"/>
            <p14:sldId id="1356"/>
            <p14:sldId id="1358"/>
            <p14:sldId id="1362"/>
            <p14:sldId id="1363"/>
            <p14:sldId id="1365"/>
            <p14:sldId id="1366"/>
            <p14:sldId id="1360"/>
            <p14:sldId id="1361"/>
            <p14:sldId id="432"/>
            <p14:sldId id="421"/>
            <p14:sldId id="382"/>
            <p14:sldId id="434"/>
            <p14:sldId id="1349"/>
            <p14:sldId id="282"/>
            <p14:sldId id="281"/>
            <p14:sldId id="283"/>
            <p14:sldId id="284"/>
            <p14:sldId id="285"/>
            <p14:sldId id="286"/>
            <p14:sldId id="287"/>
            <p14:sldId id="288"/>
            <p14:sldId id="289"/>
            <p14:sldId id="290"/>
            <p14:sldId id="291"/>
            <p14:sldId id="293"/>
            <p14:sldId id="294"/>
            <p14:sldId id="295"/>
            <p14:sldId id="296"/>
            <p14:sldId id="297"/>
            <p14:sldId id="298"/>
            <p14:sldId id="299"/>
            <p14:sldId id="300"/>
            <p14:sldId id="301"/>
            <p14:sldId id="302"/>
            <p14:sldId id="303"/>
            <p14:sldId id="1347"/>
            <p14:sldId id="313"/>
            <p14:sldId id="316"/>
          </p14:sldIdLst>
        </p14:section>
      </p14:sectionLst>
    </p:ext>
    <p:ext uri="{EFAFB233-063F-42B5-8137-9DF3F51BA10A}">
      <p15:sldGuideLst xmlns:p15="http://schemas.microsoft.com/office/powerpoint/2012/main">
        <p15:guide id="3" orient="horz" pos="3929" userDrawn="1">
          <p15:clr>
            <a:srgbClr val="A4A3A4"/>
          </p15:clr>
        </p15:guide>
        <p15:guide id="6" pos="7469" userDrawn="1">
          <p15:clr>
            <a:srgbClr val="A4A3A4"/>
          </p15:clr>
        </p15:guide>
        <p15:guide id="16" pos="506" userDrawn="1">
          <p15:clr>
            <a:srgbClr val="A4A3A4"/>
          </p15:clr>
        </p15:guide>
        <p15:guide id="17" pos="7174" userDrawn="1">
          <p15:clr>
            <a:srgbClr val="A4A3A4"/>
          </p15:clr>
        </p15:guide>
        <p15:guide id="18" orient="horz" pos="2568" userDrawn="1">
          <p15:clr>
            <a:srgbClr val="A4A3A4"/>
          </p15:clr>
        </p15:guide>
        <p15:guide id="19" orient="horz" pos="1933" userDrawn="1">
          <p15:clr>
            <a:srgbClr val="A4A3A4"/>
          </p15:clr>
        </p15:guide>
        <p15:guide id="22" pos="234" userDrawn="1">
          <p15:clr>
            <a:srgbClr val="A4A3A4"/>
          </p15:clr>
        </p15:guide>
        <p15:guide id="23" pos="7401" userDrawn="1">
          <p15:clr>
            <a:srgbClr val="A4A3A4"/>
          </p15:clr>
        </p15:guide>
        <p15:guide id="24" orient="horz" pos="1094" userDrawn="1">
          <p15:clr>
            <a:srgbClr val="A4A3A4"/>
          </p15:clr>
        </p15:guide>
        <p15:guide id="25" pos="3046" userDrawn="1">
          <p15:clr>
            <a:srgbClr val="A4A3A4"/>
          </p15:clr>
        </p15:guide>
        <p15:guide id="26" pos="2638" userDrawn="1">
          <p15:clr>
            <a:srgbClr val="A4A3A4"/>
          </p15:clr>
        </p15:guide>
        <p15:guide id="28" pos="1028" userDrawn="1">
          <p15:clr>
            <a:srgbClr val="A4A3A4"/>
          </p15:clr>
        </p15:guide>
        <p15:guide id="29" pos="2774" userDrawn="1">
          <p15:clr>
            <a:srgbClr val="A4A3A4"/>
          </p15:clr>
        </p15:guide>
        <p15:guide id="30" pos="4294" userDrawn="1">
          <p15:clr>
            <a:srgbClr val="A4A3A4"/>
          </p15:clr>
        </p15:guide>
        <p15:guide id="31" pos="5858" userDrawn="1">
          <p15:clr>
            <a:srgbClr val="A4A3A4"/>
          </p15:clr>
        </p15:guide>
        <p15:guide id="32" pos="3817" userDrawn="1">
          <p15:clr>
            <a:srgbClr val="A4A3A4"/>
          </p15:clr>
        </p15:guide>
        <p15:guide id="33" pos="1050" userDrawn="1">
          <p15:clr>
            <a:srgbClr val="A4A3A4"/>
          </p15:clr>
        </p15:guide>
        <p15:guide id="34" pos="2048" userDrawn="1">
          <p15:clr>
            <a:srgbClr val="A4A3A4"/>
          </p15:clr>
        </p15:guide>
        <p15:guide id="35" orient="horz" pos="1321" userDrawn="1">
          <p15:clr>
            <a:srgbClr val="A4A3A4"/>
          </p15:clr>
        </p15:guide>
        <p15:guide id="36" orient="horz" pos="4201" userDrawn="1">
          <p15:clr>
            <a:srgbClr val="A4A3A4"/>
          </p15:clr>
        </p15:guide>
        <p15:guide id="38" pos="5632" userDrawn="1">
          <p15:clr>
            <a:srgbClr val="A4A3A4"/>
          </p15:clr>
        </p15:guide>
        <p15:guide id="39" orient="horz" pos="1275" userDrawn="1">
          <p15:clr>
            <a:srgbClr val="A4A3A4"/>
          </p15:clr>
        </p15:guide>
        <p15:guide id="40" pos="325" userDrawn="1">
          <p15:clr>
            <a:srgbClr val="A4A3A4"/>
          </p15:clr>
        </p15:guide>
        <p15:guide id="41" pos="1912" userDrawn="1">
          <p15:clr>
            <a:srgbClr val="A4A3A4"/>
          </p15:clr>
        </p15:guide>
        <p15:guide id="42" orient="horz" pos="1797" userDrawn="1">
          <p15:clr>
            <a:srgbClr val="A4A3A4"/>
          </p15:clr>
        </p15:guide>
        <p15:guide id="43" pos="2162" userDrawn="1">
          <p15:clr>
            <a:srgbClr val="A4A3A4"/>
          </p15:clr>
        </p15:guide>
        <p15:guide id="44" pos="2411" userDrawn="1">
          <p15:clr>
            <a:srgbClr val="A4A3A4"/>
          </p15:clr>
        </p15:guide>
        <p15:guide id="45" orient="horz" pos="2409" userDrawn="1">
          <p15:clr>
            <a:srgbClr val="A4A3A4"/>
          </p15:clr>
        </p15:guide>
        <p15:guide id="46" orient="horz" pos="3612" userDrawn="1">
          <p15:clr>
            <a:srgbClr val="A4A3A4"/>
          </p15:clr>
        </p15:guide>
        <p15:guide id="47" pos="667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denelli Laura" initials="VL" lastIdx="66" clrIdx="0"/>
  <p:cmAuthor id="2" name="Scarcella, Alessandro" initials="SA" lastIdx="8" clrIdx="1"/>
  <p:cmAuthor id="3" name="Corbo, Ludovica" initials="CL" lastIdx="3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70B7"/>
    <a:srgbClr val="273164"/>
    <a:srgbClr val="FFFFFF"/>
    <a:srgbClr val="EDF0F8"/>
    <a:srgbClr val="A3B2D9"/>
    <a:srgbClr val="718EC5"/>
    <a:srgbClr val="6DADDF"/>
    <a:srgbClr val="7F8990"/>
    <a:srgbClr val="E3E3E3"/>
    <a:srgbClr val="D1D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07" autoAdjust="0"/>
    <p:restoredTop sz="75817" autoAdjust="0"/>
  </p:normalViewPr>
  <p:slideViewPr>
    <p:cSldViewPr snapToGrid="0">
      <p:cViewPr varScale="1">
        <p:scale>
          <a:sx n="80" d="100"/>
          <a:sy n="80" d="100"/>
        </p:scale>
        <p:origin x="1620" y="60"/>
      </p:cViewPr>
      <p:guideLst>
        <p:guide orient="horz" pos="3929"/>
        <p:guide pos="7469"/>
        <p:guide pos="506"/>
        <p:guide pos="7174"/>
        <p:guide orient="horz" pos="2568"/>
        <p:guide orient="horz" pos="1933"/>
        <p:guide pos="234"/>
        <p:guide pos="7401"/>
        <p:guide orient="horz" pos="1094"/>
        <p:guide pos="3046"/>
        <p:guide pos="2638"/>
        <p:guide pos="1028"/>
        <p:guide pos="2774"/>
        <p:guide pos="4294"/>
        <p:guide pos="5858"/>
        <p:guide pos="3817"/>
        <p:guide pos="1050"/>
        <p:guide pos="2048"/>
        <p:guide orient="horz" pos="1321"/>
        <p:guide orient="horz" pos="4201"/>
        <p:guide pos="5632"/>
        <p:guide orient="horz" pos="1275"/>
        <p:guide pos="325"/>
        <p:guide pos="1912"/>
        <p:guide orient="horz" pos="1797"/>
        <p:guide pos="2162"/>
        <p:guide pos="2411"/>
        <p:guide orient="horz" pos="2409"/>
        <p:guide orient="horz" pos="3612"/>
        <p:guide pos="66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2400"/>
    </p:cViewPr>
  </p:sorterViewPr>
  <p:notesViewPr>
    <p:cSldViewPr snapToGrid="0">
      <p:cViewPr>
        <p:scale>
          <a:sx n="84" d="100"/>
          <a:sy n="84" d="100"/>
        </p:scale>
        <p:origin x="2698" y="-83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BF5B40-8C9A-4898-85D0-F325BA458364}"/>
              </a:ext>
            </a:extLst>
          </p:cNvPr>
          <p:cNvSpPr>
            <a:spLocks noGrp="1"/>
          </p:cNvSpPr>
          <p:nvPr>
            <p:ph type="hdr" sz="quarter"/>
          </p:nvPr>
        </p:nvSpPr>
        <p:spPr>
          <a:xfrm>
            <a:off x="1" y="1"/>
            <a:ext cx="2945659" cy="498056"/>
          </a:xfrm>
          <a:prstGeom prst="rect">
            <a:avLst/>
          </a:prstGeom>
        </p:spPr>
        <p:txBody>
          <a:bodyPr vert="horz" lIns="88221" tIns="44111" rIns="88221" bIns="44111" rtlCol="0"/>
          <a:lstStyle>
            <a:lvl1pPr algn="l">
              <a:defRPr sz="1200"/>
            </a:lvl1pPr>
          </a:lstStyle>
          <a:p>
            <a:endParaRPr lang="it-IT"/>
          </a:p>
        </p:txBody>
      </p:sp>
      <p:sp>
        <p:nvSpPr>
          <p:cNvPr id="3" name="Date Placeholder 2">
            <a:extLst>
              <a:ext uri="{FF2B5EF4-FFF2-40B4-BE49-F238E27FC236}">
                <a16:creationId xmlns:a16="http://schemas.microsoft.com/office/drawing/2014/main" id="{E18ED3D8-B7C2-4BFF-BD91-D75D541B9364}"/>
              </a:ext>
            </a:extLst>
          </p:cNvPr>
          <p:cNvSpPr>
            <a:spLocks noGrp="1"/>
          </p:cNvSpPr>
          <p:nvPr>
            <p:ph type="dt" sz="quarter" idx="1"/>
          </p:nvPr>
        </p:nvSpPr>
        <p:spPr>
          <a:xfrm>
            <a:off x="3850444" y="1"/>
            <a:ext cx="2945659" cy="498056"/>
          </a:xfrm>
          <a:prstGeom prst="rect">
            <a:avLst/>
          </a:prstGeom>
        </p:spPr>
        <p:txBody>
          <a:bodyPr vert="horz" lIns="88221" tIns="44111" rIns="88221" bIns="44111" rtlCol="0"/>
          <a:lstStyle>
            <a:lvl1pPr algn="r">
              <a:defRPr sz="1200"/>
            </a:lvl1pPr>
          </a:lstStyle>
          <a:p>
            <a:fld id="{6C9A4D2E-A682-426D-81D9-554C22CE1BC2}" type="datetimeFigureOut">
              <a:rPr lang="it-IT" smtClean="0"/>
              <a:t>26/10/2026</a:t>
            </a:fld>
            <a:endParaRPr lang="it-IT"/>
          </a:p>
        </p:txBody>
      </p:sp>
      <p:sp>
        <p:nvSpPr>
          <p:cNvPr id="4" name="Footer Placeholder 3">
            <a:extLst>
              <a:ext uri="{FF2B5EF4-FFF2-40B4-BE49-F238E27FC236}">
                <a16:creationId xmlns:a16="http://schemas.microsoft.com/office/drawing/2014/main" id="{BF76C21F-610E-4453-9518-BA709C540A8D}"/>
              </a:ext>
            </a:extLst>
          </p:cNvPr>
          <p:cNvSpPr>
            <a:spLocks noGrp="1"/>
          </p:cNvSpPr>
          <p:nvPr>
            <p:ph type="ftr" sz="quarter" idx="2"/>
          </p:nvPr>
        </p:nvSpPr>
        <p:spPr>
          <a:xfrm>
            <a:off x="1" y="9428584"/>
            <a:ext cx="2945659" cy="498055"/>
          </a:xfrm>
          <a:prstGeom prst="rect">
            <a:avLst/>
          </a:prstGeom>
        </p:spPr>
        <p:txBody>
          <a:bodyPr vert="horz" lIns="88221" tIns="44111" rIns="88221" bIns="44111" rtlCol="0" anchor="b"/>
          <a:lstStyle>
            <a:lvl1pPr algn="l">
              <a:defRPr sz="1200"/>
            </a:lvl1pPr>
          </a:lstStyle>
          <a:p>
            <a:endParaRPr lang="it-IT"/>
          </a:p>
        </p:txBody>
      </p:sp>
    </p:spTree>
    <p:extLst>
      <p:ext uri="{BB962C8B-B14F-4D97-AF65-F5344CB8AC3E}">
        <p14:creationId xmlns:p14="http://schemas.microsoft.com/office/powerpoint/2010/main" val="3687733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88221" tIns="44111" rIns="88221" bIns="44111" rtlCol="0"/>
          <a:lstStyle>
            <a:lvl1pPr algn="l">
              <a:defRPr sz="1200"/>
            </a:lvl1pPr>
          </a:lstStyle>
          <a:p>
            <a:endParaRPr lang="it-IT"/>
          </a:p>
        </p:txBody>
      </p:sp>
      <p:sp>
        <p:nvSpPr>
          <p:cNvPr id="3" name="Date Placeholder 2"/>
          <p:cNvSpPr>
            <a:spLocks noGrp="1"/>
          </p:cNvSpPr>
          <p:nvPr>
            <p:ph type="dt" idx="1"/>
          </p:nvPr>
        </p:nvSpPr>
        <p:spPr>
          <a:xfrm>
            <a:off x="3850444" y="1"/>
            <a:ext cx="2945659" cy="498056"/>
          </a:xfrm>
          <a:prstGeom prst="rect">
            <a:avLst/>
          </a:prstGeom>
        </p:spPr>
        <p:txBody>
          <a:bodyPr vert="horz" lIns="88221" tIns="44111" rIns="88221" bIns="44111" rtlCol="0"/>
          <a:lstStyle>
            <a:lvl1pPr algn="r">
              <a:defRPr sz="1200"/>
            </a:lvl1pPr>
          </a:lstStyle>
          <a:p>
            <a:fld id="{6D0EF2F4-CF63-4BE0-B83A-D4B97A674FC3}" type="datetimeFigureOut">
              <a:rPr lang="it-IT" smtClean="0"/>
              <a:t>26/10/2026</a:t>
            </a:fld>
            <a:endParaRPr lang="it-IT"/>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88221" tIns="44111" rIns="88221" bIns="44111" rtlCol="0" anchor="ctr"/>
          <a:lstStyle/>
          <a:p>
            <a:endParaRPr lang="it-IT"/>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88221" tIns="44111" rIns="88221" bIns="4411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1" y="9428584"/>
            <a:ext cx="2945659" cy="498055"/>
          </a:xfrm>
          <a:prstGeom prst="rect">
            <a:avLst/>
          </a:prstGeom>
        </p:spPr>
        <p:txBody>
          <a:bodyPr vert="horz" lIns="88221" tIns="44111" rIns="88221" bIns="44111" rtlCol="0" anchor="b"/>
          <a:lstStyle>
            <a:lvl1pPr algn="l">
              <a:defRPr sz="1200"/>
            </a:lvl1pPr>
          </a:lstStyle>
          <a:p>
            <a:endParaRPr lang="it-IT"/>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88221" tIns="44111" rIns="88221" bIns="44111" rtlCol="0" anchor="b"/>
          <a:lstStyle>
            <a:lvl1pPr algn="r">
              <a:defRPr sz="1200"/>
            </a:lvl1pPr>
          </a:lstStyle>
          <a:p>
            <a:fld id="{EB70156F-22E7-4C03-BD26-7C558C616A10}" type="slidenum">
              <a:rPr lang="it-IT" smtClean="0"/>
              <a:t>‹N›</a:t>
            </a:fld>
            <a:endParaRPr lang="it-IT"/>
          </a:p>
        </p:txBody>
      </p:sp>
    </p:spTree>
    <p:extLst>
      <p:ext uri="{BB962C8B-B14F-4D97-AF65-F5344CB8AC3E}">
        <p14:creationId xmlns:p14="http://schemas.microsoft.com/office/powerpoint/2010/main" val="3268940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defTabSz="882213">
              <a:defRPr/>
            </a:pPr>
            <a:fld id="{754FD096-B155-984F-8823-28CBB8BFAD50}" type="slidenum">
              <a:rPr lang="it-IT">
                <a:solidFill>
                  <a:prstClr val="black"/>
                </a:solidFill>
                <a:latin typeface="Trebuchet MS" panose="020B0703020202090204" pitchFamily="34" charset="0"/>
              </a:rPr>
              <a:pPr defTabSz="882213">
                <a:defRPr/>
              </a:pPr>
              <a:t>1</a:t>
            </a:fld>
            <a:endParaRPr lang="it-IT" dirty="0">
              <a:solidFill>
                <a:prstClr val="black"/>
              </a:solidFill>
              <a:latin typeface="Trebuchet MS" panose="020B0703020202090204" pitchFamily="34" charset="0"/>
            </a:endParaRPr>
          </a:p>
        </p:txBody>
      </p:sp>
    </p:spTree>
    <p:extLst>
      <p:ext uri="{BB962C8B-B14F-4D97-AF65-F5344CB8AC3E}">
        <p14:creationId xmlns:p14="http://schemas.microsoft.com/office/powerpoint/2010/main" val="1115709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B70156F-22E7-4C03-BD26-7C558C616A10}" type="slidenum">
              <a:rPr lang="it-IT" smtClean="0"/>
              <a:t>46</a:t>
            </a:fld>
            <a:endParaRPr lang="it-IT"/>
          </a:p>
        </p:txBody>
      </p:sp>
    </p:spTree>
    <p:extLst>
      <p:ext uri="{BB962C8B-B14F-4D97-AF65-F5344CB8AC3E}">
        <p14:creationId xmlns:p14="http://schemas.microsoft.com/office/powerpoint/2010/main" val="2140074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653559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108548" name="Segnaposto numero diapositiva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92965" indent="-304986">
              <a:defRPr>
                <a:solidFill>
                  <a:schemeClr val="tx1"/>
                </a:solidFill>
                <a:latin typeface="Calibri" pitchFamily="34" charset="0"/>
              </a:defRPr>
            </a:lvl2pPr>
            <a:lvl3pPr marL="1219946" indent="-243990">
              <a:defRPr>
                <a:solidFill>
                  <a:schemeClr val="tx1"/>
                </a:solidFill>
                <a:latin typeface="Calibri" pitchFamily="34" charset="0"/>
              </a:defRPr>
            </a:lvl3pPr>
            <a:lvl4pPr marL="1707924" indent="-243990">
              <a:defRPr>
                <a:solidFill>
                  <a:schemeClr val="tx1"/>
                </a:solidFill>
                <a:latin typeface="Calibri" pitchFamily="34" charset="0"/>
              </a:defRPr>
            </a:lvl4pPr>
            <a:lvl5pPr marL="2195902" indent="-243990">
              <a:defRPr>
                <a:solidFill>
                  <a:schemeClr val="tx1"/>
                </a:solidFill>
                <a:latin typeface="Calibri" pitchFamily="34" charset="0"/>
              </a:defRPr>
            </a:lvl5pPr>
            <a:lvl6pPr marL="2683881" indent="-243990" fontAlgn="base">
              <a:spcBef>
                <a:spcPct val="0"/>
              </a:spcBef>
              <a:spcAft>
                <a:spcPct val="0"/>
              </a:spcAft>
              <a:defRPr>
                <a:solidFill>
                  <a:schemeClr val="tx1"/>
                </a:solidFill>
                <a:latin typeface="Calibri" pitchFamily="34" charset="0"/>
              </a:defRPr>
            </a:lvl6pPr>
            <a:lvl7pPr marL="3171859" indent="-243990" fontAlgn="base">
              <a:spcBef>
                <a:spcPct val="0"/>
              </a:spcBef>
              <a:spcAft>
                <a:spcPct val="0"/>
              </a:spcAft>
              <a:defRPr>
                <a:solidFill>
                  <a:schemeClr val="tx1"/>
                </a:solidFill>
                <a:latin typeface="Calibri" pitchFamily="34" charset="0"/>
              </a:defRPr>
            </a:lvl7pPr>
            <a:lvl8pPr marL="3659838" indent="-243990" fontAlgn="base">
              <a:spcBef>
                <a:spcPct val="0"/>
              </a:spcBef>
              <a:spcAft>
                <a:spcPct val="0"/>
              </a:spcAft>
              <a:defRPr>
                <a:solidFill>
                  <a:schemeClr val="tx1"/>
                </a:solidFill>
                <a:latin typeface="Calibri" pitchFamily="34" charset="0"/>
              </a:defRPr>
            </a:lvl8pPr>
            <a:lvl9pPr marL="4147816" indent="-24399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42A1D76-2D9A-4CEE-9A9E-B75E9CC88B21}" type="slidenum">
              <a:rPr lang="it-IT" altLang="it-IT" smtClean="0"/>
              <a:pPr fontAlgn="base">
                <a:spcBef>
                  <a:spcPct val="0"/>
                </a:spcBef>
                <a:spcAft>
                  <a:spcPct val="0"/>
                </a:spcAft>
                <a:defRPr/>
              </a:pPr>
              <a:t>54</a:t>
            </a:fld>
            <a:endParaRPr lang="it-IT" altLang="it-IT" dirty="0"/>
          </a:p>
        </p:txBody>
      </p:sp>
      <p:sp>
        <p:nvSpPr>
          <p:cNvPr id="108549" name="Segnaposto data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92965" indent="-304986">
              <a:defRPr>
                <a:solidFill>
                  <a:schemeClr val="tx1"/>
                </a:solidFill>
                <a:latin typeface="Calibri" pitchFamily="34" charset="0"/>
              </a:defRPr>
            </a:lvl2pPr>
            <a:lvl3pPr marL="1219946" indent="-243990">
              <a:defRPr>
                <a:solidFill>
                  <a:schemeClr val="tx1"/>
                </a:solidFill>
                <a:latin typeface="Calibri" pitchFamily="34" charset="0"/>
              </a:defRPr>
            </a:lvl3pPr>
            <a:lvl4pPr marL="1707924" indent="-243990">
              <a:defRPr>
                <a:solidFill>
                  <a:schemeClr val="tx1"/>
                </a:solidFill>
                <a:latin typeface="Calibri" pitchFamily="34" charset="0"/>
              </a:defRPr>
            </a:lvl4pPr>
            <a:lvl5pPr marL="2195902" indent="-243990">
              <a:defRPr>
                <a:solidFill>
                  <a:schemeClr val="tx1"/>
                </a:solidFill>
                <a:latin typeface="Calibri" pitchFamily="34" charset="0"/>
              </a:defRPr>
            </a:lvl5pPr>
            <a:lvl6pPr marL="2683881" indent="-243990" fontAlgn="base">
              <a:spcBef>
                <a:spcPct val="0"/>
              </a:spcBef>
              <a:spcAft>
                <a:spcPct val="0"/>
              </a:spcAft>
              <a:defRPr>
                <a:solidFill>
                  <a:schemeClr val="tx1"/>
                </a:solidFill>
                <a:latin typeface="Calibri" pitchFamily="34" charset="0"/>
              </a:defRPr>
            </a:lvl6pPr>
            <a:lvl7pPr marL="3171859" indent="-243990" fontAlgn="base">
              <a:spcBef>
                <a:spcPct val="0"/>
              </a:spcBef>
              <a:spcAft>
                <a:spcPct val="0"/>
              </a:spcAft>
              <a:defRPr>
                <a:solidFill>
                  <a:schemeClr val="tx1"/>
                </a:solidFill>
                <a:latin typeface="Calibri" pitchFamily="34" charset="0"/>
              </a:defRPr>
            </a:lvl7pPr>
            <a:lvl8pPr marL="3659838" indent="-243990" fontAlgn="base">
              <a:spcBef>
                <a:spcPct val="0"/>
              </a:spcBef>
              <a:spcAft>
                <a:spcPct val="0"/>
              </a:spcAft>
              <a:defRPr>
                <a:solidFill>
                  <a:schemeClr val="tx1"/>
                </a:solidFill>
                <a:latin typeface="Calibri" pitchFamily="34" charset="0"/>
              </a:defRPr>
            </a:lvl8pPr>
            <a:lvl9pPr marL="4147816" indent="-24399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it-IT" altLang="it-IT" dirty="0"/>
              <a:t>19/05/2016</a:t>
            </a:r>
          </a:p>
        </p:txBody>
      </p:sp>
      <p:sp>
        <p:nvSpPr>
          <p:cNvPr id="108550" name="Segnaposto intestazione 5"/>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92965" indent="-304986">
              <a:defRPr>
                <a:solidFill>
                  <a:schemeClr val="tx1"/>
                </a:solidFill>
                <a:latin typeface="Calibri" pitchFamily="34" charset="0"/>
              </a:defRPr>
            </a:lvl2pPr>
            <a:lvl3pPr marL="1219946" indent="-243990">
              <a:defRPr>
                <a:solidFill>
                  <a:schemeClr val="tx1"/>
                </a:solidFill>
                <a:latin typeface="Calibri" pitchFamily="34" charset="0"/>
              </a:defRPr>
            </a:lvl3pPr>
            <a:lvl4pPr marL="1707924" indent="-243990">
              <a:defRPr>
                <a:solidFill>
                  <a:schemeClr val="tx1"/>
                </a:solidFill>
                <a:latin typeface="Calibri" pitchFamily="34" charset="0"/>
              </a:defRPr>
            </a:lvl4pPr>
            <a:lvl5pPr marL="2195902" indent="-243990">
              <a:defRPr>
                <a:solidFill>
                  <a:schemeClr val="tx1"/>
                </a:solidFill>
                <a:latin typeface="Calibri" pitchFamily="34" charset="0"/>
              </a:defRPr>
            </a:lvl5pPr>
            <a:lvl6pPr marL="2683881" indent="-243990" fontAlgn="base">
              <a:spcBef>
                <a:spcPct val="0"/>
              </a:spcBef>
              <a:spcAft>
                <a:spcPct val="0"/>
              </a:spcAft>
              <a:defRPr>
                <a:solidFill>
                  <a:schemeClr val="tx1"/>
                </a:solidFill>
                <a:latin typeface="Calibri" pitchFamily="34" charset="0"/>
              </a:defRPr>
            </a:lvl6pPr>
            <a:lvl7pPr marL="3171859" indent="-243990" fontAlgn="base">
              <a:spcBef>
                <a:spcPct val="0"/>
              </a:spcBef>
              <a:spcAft>
                <a:spcPct val="0"/>
              </a:spcAft>
              <a:defRPr>
                <a:solidFill>
                  <a:schemeClr val="tx1"/>
                </a:solidFill>
                <a:latin typeface="Calibri" pitchFamily="34" charset="0"/>
              </a:defRPr>
            </a:lvl7pPr>
            <a:lvl8pPr marL="3659838" indent="-243990" fontAlgn="base">
              <a:spcBef>
                <a:spcPct val="0"/>
              </a:spcBef>
              <a:spcAft>
                <a:spcPct val="0"/>
              </a:spcAft>
              <a:defRPr>
                <a:solidFill>
                  <a:schemeClr val="tx1"/>
                </a:solidFill>
                <a:latin typeface="Calibri" pitchFamily="34" charset="0"/>
              </a:defRPr>
            </a:lvl8pPr>
            <a:lvl9pPr marL="4147816" indent="-24399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it-IT" altLang="it-IT" dirty="0"/>
              <a:t>Autorità Nazionale Anticorruzione</a:t>
            </a:r>
          </a:p>
        </p:txBody>
      </p:sp>
    </p:spTree>
    <p:extLst>
      <p:ext uri="{BB962C8B-B14F-4D97-AF65-F5344CB8AC3E}">
        <p14:creationId xmlns:p14="http://schemas.microsoft.com/office/powerpoint/2010/main" val="1939634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b="1" dirty="0"/>
          </a:p>
        </p:txBody>
      </p:sp>
      <p:sp>
        <p:nvSpPr>
          <p:cNvPr id="110596" name="Segnaposto numero diapositiva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92965" indent="-304986">
              <a:defRPr>
                <a:solidFill>
                  <a:schemeClr val="tx1"/>
                </a:solidFill>
                <a:latin typeface="Calibri" pitchFamily="34" charset="0"/>
              </a:defRPr>
            </a:lvl2pPr>
            <a:lvl3pPr marL="1219946" indent="-243990">
              <a:defRPr>
                <a:solidFill>
                  <a:schemeClr val="tx1"/>
                </a:solidFill>
                <a:latin typeface="Calibri" pitchFamily="34" charset="0"/>
              </a:defRPr>
            </a:lvl3pPr>
            <a:lvl4pPr marL="1707924" indent="-243990">
              <a:defRPr>
                <a:solidFill>
                  <a:schemeClr val="tx1"/>
                </a:solidFill>
                <a:latin typeface="Calibri" pitchFamily="34" charset="0"/>
              </a:defRPr>
            </a:lvl4pPr>
            <a:lvl5pPr marL="2195902" indent="-243990">
              <a:defRPr>
                <a:solidFill>
                  <a:schemeClr val="tx1"/>
                </a:solidFill>
                <a:latin typeface="Calibri" pitchFamily="34" charset="0"/>
              </a:defRPr>
            </a:lvl5pPr>
            <a:lvl6pPr marL="2683881" indent="-243990" fontAlgn="base">
              <a:spcBef>
                <a:spcPct val="0"/>
              </a:spcBef>
              <a:spcAft>
                <a:spcPct val="0"/>
              </a:spcAft>
              <a:defRPr>
                <a:solidFill>
                  <a:schemeClr val="tx1"/>
                </a:solidFill>
                <a:latin typeface="Calibri" pitchFamily="34" charset="0"/>
              </a:defRPr>
            </a:lvl6pPr>
            <a:lvl7pPr marL="3171859" indent="-243990" fontAlgn="base">
              <a:spcBef>
                <a:spcPct val="0"/>
              </a:spcBef>
              <a:spcAft>
                <a:spcPct val="0"/>
              </a:spcAft>
              <a:defRPr>
                <a:solidFill>
                  <a:schemeClr val="tx1"/>
                </a:solidFill>
                <a:latin typeface="Calibri" pitchFamily="34" charset="0"/>
              </a:defRPr>
            </a:lvl7pPr>
            <a:lvl8pPr marL="3659838" indent="-243990" fontAlgn="base">
              <a:spcBef>
                <a:spcPct val="0"/>
              </a:spcBef>
              <a:spcAft>
                <a:spcPct val="0"/>
              </a:spcAft>
              <a:defRPr>
                <a:solidFill>
                  <a:schemeClr val="tx1"/>
                </a:solidFill>
                <a:latin typeface="Calibri" pitchFamily="34" charset="0"/>
              </a:defRPr>
            </a:lvl8pPr>
            <a:lvl9pPr marL="4147816" indent="-24399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202606A-5BE2-49ED-9330-144B6C08CDB4}" type="slidenum">
              <a:rPr lang="it-IT" altLang="it-IT" smtClean="0"/>
              <a:pPr fontAlgn="base">
                <a:spcBef>
                  <a:spcPct val="0"/>
                </a:spcBef>
                <a:spcAft>
                  <a:spcPct val="0"/>
                </a:spcAft>
                <a:defRPr/>
              </a:pPr>
              <a:t>55</a:t>
            </a:fld>
            <a:endParaRPr lang="it-IT" altLang="it-IT" dirty="0"/>
          </a:p>
        </p:txBody>
      </p:sp>
      <p:sp>
        <p:nvSpPr>
          <p:cNvPr id="110597" name="Segnaposto data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92965" indent="-304986">
              <a:defRPr>
                <a:solidFill>
                  <a:schemeClr val="tx1"/>
                </a:solidFill>
                <a:latin typeface="Calibri" pitchFamily="34" charset="0"/>
              </a:defRPr>
            </a:lvl2pPr>
            <a:lvl3pPr marL="1219946" indent="-243990">
              <a:defRPr>
                <a:solidFill>
                  <a:schemeClr val="tx1"/>
                </a:solidFill>
                <a:latin typeface="Calibri" pitchFamily="34" charset="0"/>
              </a:defRPr>
            </a:lvl3pPr>
            <a:lvl4pPr marL="1707924" indent="-243990">
              <a:defRPr>
                <a:solidFill>
                  <a:schemeClr val="tx1"/>
                </a:solidFill>
                <a:latin typeface="Calibri" pitchFamily="34" charset="0"/>
              </a:defRPr>
            </a:lvl4pPr>
            <a:lvl5pPr marL="2195902" indent="-243990">
              <a:defRPr>
                <a:solidFill>
                  <a:schemeClr val="tx1"/>
                </a:solidFill>
                <a:latin typeface="Calibri" pitchFamily="34" charset="0"/>
              </a:defRPr>
            </a:lvl5pPr>
            <a:lvl6pPr marL="2683881" indent="-243990" fontAlgn="base">
              <a:spcBef>
                <a:spcPct val="0"/>
              </a:spcBef>
              <a:spcAft>
                <a:spcPct val="0"/>
              </a:spcAft>
              <a:defRPr>
                <a:solidFill>
                  <a:schemeClr val="tx1"/>
                </a:solidFill>
                <a:latin typeface="Calibri" pitchFamily="34" charset="0"/>
              </a:defRPr>
            </a:lvl6pPr>
            <a:lvl7pPr marL="3171859" indent="-243990" fontAlgn="base">
              <a:spcBef>
                <a:spcPct val="0"/>
              </a:spcBef>
              <a:spcAft>
                <a:spcPct val="0"/>
              </a:spcAft>
              <a:defRPr>
                <a:solidFill>
                  <a:schemeClr val="tx1"/>
                </a:solidFill>
                <a:latin typeface="Calibri" pitchFamily="34" charset="0"/>
              </a:defRPr>
            </a:lvl7pPr>
            <a:lvl8pPr marL="3659838" indent="-243990" fontAlgn="base">
              <a:spcBef>
                <a:spcPct val="0"/>
              </a:spcBef>
              <a:spcAft>
                <a:spcPct val="0"/>
              </a:spcAft>
              <a:defRPr>
                <a:solidFill>
                  <a:schemeClr val="tx1"/>
                </a:solidFill>
                <a:latin typeface="Calibri" pitchFamily="34" charset="0"/>
              </a:defRPr>
            </a:lvl8pPr>
            <a:lvl9pPr marL="4147816" indent="-24399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it-IT" altLang="it-IT" dirty="0"/>
              <a:t>19/05/2016</a:t>
            </a:r>
          </a:p>
        </p:txBody>
      </p:sp>
      <p:sp>
        <p:nvSpPr>
          <p:cNvPr id="110598" name="Segnaposto intestazione 5"/>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92965" indent="-304986">
              <a:defRPr>
                <a:solidFill>
                  <a:schemeClr val="tx1"/>
                </a:solidFill>
                <a:latin typeface="Calibri" pitchFamily="34" charset="0"/>
              </a:defRPr>
            </a:lvl2pPr>
            <a:lvl3pPr marL="1219946" indent="-243990">
              <a:defRPr>
                <a:solidFill>
                  <a:schemeClr val="tx1"/>
                </a:solidFill>
                <a:latin typeface="Calibri" pitchFamily="34" charset="0"/>
              </a:defRPr>
            </a:lvl3pPr>
            <a:lvl4pPr marL="1707924" indent="-243990">
              <a:defRPr>
                <a:solidFill>
                  <a:schemeClr val="tx1"/>
                </a:solidFill>
                <a:latin typeface="Calibri" pitchFamily="34" charset="0"/>
              </a:defRPr>
            </a:lvl4pPr>
            <a:lvl5pPr marL="2195902" indent="-243990">
              <a:defRPr>
                <a:solidFill>
                  <a:schemeClr val="tx1"/>
                </a:solidFill>
                <a:latin typeface="Calibri" pitchFamily="34" charset="0"/>
              </a:defRPr>
            </a:lvl5pPr>
            <a:lvl6pPr marL="2683881" indent="-243990" fontAlgn="base">
              <a:spcBef>
                <a:spcPct val="0"/>
              </a:spcBef>
              <a:spcAft>
                <a:spcPct val="0"/>
              </a:spcAft>
              <a:defRPr>
                <a:solidFill>
                  <a:schemeClr val="tx1"/>
                </a:solidFill>
                <a:latin typeface="Calibri" pitchFamily="34" charset="0"/>
              </a:defRPr>
            </a:lvl6pPr>
            <a:lvl7pPr marL="3171859" indent="-243990" fontAlgn="base">
              <a:spcBef>
                <a:spcPct val="0"/>
              </a:spcBef>
              <a:spcAft>
                <a:spcPct val="0"/>
              </a:spcAft>
              <a:defRPr>
                <a:solidFill>
                  <a:schemeClr val="tx1"/>
                </a:solidFill>
                <a:latin typeface="Calibri" pitchFamily="34" charset="0"/>
              </a:defRPr>
            </a:lvl7pPr>
            <a:lvl8pPr marL="3659838" indent="-243990" fontAlgn="base">
              <a:spcBef>
                <a:spcPct val="0"/>
              </a:spcBef>
              <a:spcAft>
                <a:spcPct val="0"/>
              </a:spcAft>
              <a:defRPr>
                <a:solidFill>
                  <a:schemeClr val="tx1"/>
                </a:solidFill>
                <a:latin typeface="Calibri" pitchFamily="34" charset="0"/>
              </a:defRPr>
            </a:lvl8pPr>
            <a:lvl9pPr marL="4147816" indent="-24399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r>
              <a:rPr lang="it-IT" altLang="it-IT" dirty="0"/>
              <a:t>Autorità Nazionale Anticorruzione</a:t>
            </a:r>
          </a:p>
        </p:txBody>
      </p:sp>
    </p:spTree>
    <p:extLst>
      <p:ext uri="{BB962C8B-B14F-4D97-AF65-F5344CB8AC3E}">
        <p14:creationId xmlns:p14="http://schemas.microsoft.com/office/powerpoint/2010/main" val="2399898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2 - NO IMAGE WHITE">
    <p:spTree>
      <p:nvGrpSpPr>
        <p:cNvPr id="1" name=""/>
        <p:cNvGrpSpPr/>
        <p:nvPr/>
      </p:nvGrpSpPr>
      <p:grpSpPr>
        <a:xfrm>
          <a:off x="0" y="0"/>
          <a:ext cx="0" cy="0"/>
          <a:chOff x="0" y="0"/>
          <a:chExt cx="0" cy="0"/>
        </a:xfrm>
      </p:grpSpPr>
      <p:sp>
        <p:nvSpPr>
          <p:cNvPr id="7" name="Segnaposto titolo 1">
            <a:extLst>
              <a:ext uri="{FF2B5EF4-FFF2-40B4-BE49-F238E27FC236}">
                <a16:creationId xmlns:a16="http://schemas.microsoft.com/office/drawing/2014/main" id="{FD50C41D-749C-C74F-ADE1-252932439C9C}"/>
              </a:ext>
            </a:extLst>
          </p:cNvPr>
          <p:cNvSpPr>
            <a:spLocks noGrp="1"/>
          </p:cNvSpPr>
          <p:nvPr>
            <p:ph type="title" hasCustomPrompt="1"/>
          </p:nvPr>
        </p:nvSpPr>
        <p:spPr>
          <a:xfrm>
            <a:off x="947738" y="2529727"/>
            <a:ext cx="7772400" cy="1854198"/>
          </a:xfrm>
          <a:prstGeom prst="rect">
            <a:avLst/>
          </a:prstGeom>
        </p:spPr>
        <p:txBody>
          <a:bodyPr vert="horz" lIns="91440" tIns="45720" rIns="91440" bIns="45720" rtlCol="0" anchor="t">
            <a:normAutofit/>
          </a:bodyPr>
          <a:lstStyle/>
          <a:p>
            <a:r>
              <a:rPr lang="it-IT"/>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9"/>
            <a:ext cx="7772400" cy="375618"/>
          </a:xfrm>
          <a:prstGeom prst="rect">
            <a:avLst/>
          </a:prstGeom>
        </p:spPr>
        <p:txBody>
          <a:bodyPr anchor="t"/>
          <a:lstStyle>
            <a:lvl1pPr>
              <a:defRPr sz="1000" b="0" i="0">
                <a:latin typeface="Gotham Medium" panose="02000604030000020004" pitchFamily="2" charset="0"/>
              </a:defRPr>
            </a:lvl1pPr>
            <a:lvl3pPr marL="914400" indent="0">
              <a:buNone/>
              <a:defRPr/>
            </a:lvl3pPr>
          </a:lstStyle>
          <a:p>
            <a:pPr lvl="0"/>
            <a:r>
              <a:rPr lang="it-IT"/>
              <a:t>FARE CLIC PER MODIFICARE GLI STILI DEL TESTO DELLO SCHEMA</a:t>
            </a:r>
          </a:p>
        </p:txBody>
      </p:sp>
      <p:sp>
        <p:nvSpPr>
          <p:cNvPr id="15" name="Segnaposto testo 13">
            <a:extLst>
              <a:ext uri="{FF2B5EF4-FFF2-40B4-BE49-F238E27FC236}">
                <a16:creationId xmlns:a16="http://schemas.microsoft.com/office/drawing/2014/main" id="{3EA59BA0-4F4C-0249-8371-0EEAC2445D62}"/>
              </a:ext>
            </a:extLst>
          </p:cNvPr>
          <p:cNvSpPr>
            <a:spLocks noGrp="1"/>
          </p:cNvSpPr>
          <p:nvPr>
            <p:ph type="body" sz="quarter" idx="14"/>
          </p:nvPr>
        </p:nvSpPr>
        <p:spPr>
          <a:xfrm>
            <a:off x="957264" y="4427409"/>
            <a:ext cx="7772400" cy="375618"/>
          </a:xfrm>
          <a:prstGeom prst="rect">
            <a:avLst/>
          </a:prstGeom>
        </p:spPr>
        <p:txBody>
          <a:bodyPr anchor="t"/>
          <a:lstStyle>
            <a:lvl1pPr>
              <a:defRPr sz="2000" b="0" i="0">
                <a:latin typeface="Gotham Light" pitchFamily="2" charset="0"/>
              </a:defRPr>
            </a:lvl1pPr>
            <a:lvl3pPr marL="914400" indent="0">
              <a:buNone/>
              <a:defRPr/>
            </a:lvl3pPr>
          </a:lstStyle>
          <a:p>
            <a:pPr lvl="0"/>
            <a:r>
              <a:rPr lang="it-IT"/>
              <a:t>Fare clic per modificare gli stili del testo dello schema</a:t>
            </a:r>
          </a:p>
        </p:txBody>
      </p:sp>
    </p:spTree>
    <p:extLst>
      <p:ext uri="{BB962C8B-B14F-4D97-AF65-F5344CB8AC3E}">
        <p14:creationId xmlns:p14="http://schemas.microsoft.com/office/powerpoint/2010/main" val="3940193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2 - NO IMAGE WHITE">
    <p:spTree>
      <p:nvGrpSpPr>
        <p:cNvPr id="1" name=""/>
        <p:cNvGrpSpPr/>
        <p:nvPr/>
      </p:nvGrpSpPr>
      <p:grpSpPr>
        <a:xfrm>
          <a:off x="0" y="0"/>
          <a:ext cx="0" cy="0"/>
          <a:chOff x="0" y="0"/>
          <a:chExt cx="0" cy="0"/>
        </a:xfrm>
      </p:grpSpPr>
      <p:sp>
        <p:nvSpPr>
          <p:cNvPr id="5" name="Segnaposto titolo 1">
            <a:extLst>
              <a:ext uri="{FF2B5EF4-FFF2-40B4-BE49-F238E27FC236}">
                <a16:creationId xmlns:a16="http://schemas.microsoft.com/office/drawing/2014/main" id="{B04ECE9D-5AA3-8344-86FE-D3E35C2B64DE}"/>
              </a:ext>
            </a:extLst>
          </p:cNvPr>
          <p:cNvSpPr>
            <a:spLocks noGrp="1"/>
          </p:cNvSpPr>
          <p:nvPr>
            <p:ph type="title"/>
          </p:nvPr>
        </p:nvSpPr>
        <p:spPr>
          <a:xfrm>
            <a:off x="947738" y="2933699"/>
            <a:ext cx="5138736" cy="2547938"/>
          </a:xfrm>
          <a:prstGeom prst="rect">
            <a:avLst/>
          </a:prstGeom>
        </p:spPr>
        <p:txBody>
          <a:bodyPr vert="horz" lIns="91440" tIns="45720" rIns="91440" bIns="45720" rtlCol="0" anchor="t">
            <a:normAutofit/>
          </a:bodyPr>
          <a:lstStyle>
            <a:lvl1pPr>
              <a:defRPr sz="2000" b="0" i="0">
                <a:solidFill>
                  <a:schemeClr val="bg2">
                    <a:lumMod val="25000"/>
                  </a:schemeClr>
                </a:solidFill>
                <a:latin typeface="Titillium Web" pitchFamily="2" charset="77"/>
              </a:defRPr>
            </a:lvl1pPr>
          </a:lstStyle>
          <a:p>
            <a:r>
              <a:rPr lang="it-IT"/>
              <a:t>Fare clic per modificare lo stile del titolo dello schema</a:t>
            </a:r>
          </a:p>
        </p:txBody>
      </p:sp>
      <p:sp>
        <p:nvSpPr>
          <p:cNvPr id="6" name="Segnaposto testo 13">
            <a:extLst>
              <a:ext uri="{FF2B5EF4-FFF2-40B4-BE49-F238E27FC236}">
                <a16:creationId xmlns:a16="http://schemas.microsoft.com/office/drawing/2014/main" id="{E8E55A28-605C-6E41-9FC7-72012BAC5DDA}"/>
              </a:ext>
            </a:extLst>
          </p:cNvPr>
          <p:cNvSpPr>
            <a:spLocks noGrp="1"/>
          </p:cNvSpPr>
          <p:nvPr>
            <p:ph type="body" sz="quarter" idx="13" hasCustomPrompt="1"/>
          </p:nvPr>
        </p:nvSpPr>
        <p:spPr>
          <a:xfrm>
            <a:off x="957264" y="2154108"/>
            <a:ext cx="5138736" cy="779591"/>
          </a:xfrm>
          <a:prstGeom prst="rect">
            <a:avLst/>
          </a:prstGeom>
        </p:spPr>
        <p:txBody>
          <a:bodyPr/>
          <a:lstStyle>
            <a:lvl1pPr>
              <a:defRPr sz="2000" b="0" i="0">
                <a:latin typeface="Gotham Medium" panose="02000604030000020004" pitchFamily="2" charset="0"/>
              </a:defRPr>
            </a:lvl1pPr>
            <a:lvl3pPr marL="914400" indent="0">
              <a:buNone/>
              <a:defRPr/>
            </a:lvl3pPr>
          </a:lstStyle>
          <a:p>
            <a:pPr lvl="0"/>
            <a:r>
              <a:rPr lang="it-IT"/>
              <a:t>FARE CLIC PER MODIFICARE GLI STILI DEL TESTO DELLO SCHEMA</a:t>
            </a:r>
          </a:p>
        </p:txBody>
      </p:sp>
    </p:spTree>
    <p:extLst>
      <p:ext uri="{BB962C8B-B14F-4D97-AF65-F5344CB8AC3E}">
        <p14:creationId xmlns:p14="http://schemas.microsoft.com/office/powerpoint/2010/main" val="132014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IMAGE MASK BLU">
    <p:bg>
      <p:bgPr>
        <a:solidFill>
          <a:srgbClr val="007CC3"/>
        </a:solidFill>
        <a:effectLst/>
      </p:bgPr>
    </p:bg>
    <p:spTree>
      <p:nvGrpSpPr>
        <p:cNvPr id="1" name=""/>
        <p:cNvGrpSpPr/>
        <p:nvPr/>
      </p:nvGrpSpPr>
      <p:grpSpPr>
        <a:xfrm>
          <a:off x="0" y="0"/>
          <a:ext cx="0" cy="0"/>
          <a:chOff x="0" y="0"/>
          <a:chExt cx="0" cy="0"/>
        </a:xfrm>
      </p:grpSpPr>
      <p:sp>
        <p:nvSpPr>
          <p:cNvPr id="7" name="Segnaposto titolo 1">
            <a:extLst>
              <a:ext uri="{FF2B5EF4-FFF2-40B4-BE49-F238E27FC236}">
                <a16:creationId xmlns:a16="http://schemas.microsoft.com/office/drawing/2014/main" id="{FD50C41D-749C-C74F-ADE1-252932439C9C}"/>
              </a:ext>
            </a:extLst>
          </p:cNvPr>
          <p:cNvSpPr>
            <a:spLocks noGrp="1"/>
          </p:cNvSpPr>
          <p:nvPr>
            <p:ph type="title" hasCustomPrompt="1"/>
          </p:nvPr>
        </p:nvSpPr>
        <p:spPr>
          <a:xfrm>
            <a:off x="947738" y="2529727"/>
            <a:ext cx="7772400" cy="1854198"/>
          </a:xfrm>
          <a:prstGeom prst="rect">
            <a:avLst/>
          </a:prstGeom>
        </p:spPr>
        <p:txBody>
          <a:bodyPr vert="horz" lIns="91440" tIns="45720" rIns="91440" bIns="45720" rtlCol="0" anchor="t">
            <a:normAutofit/>
          </a:bodyPr>
          <a:lstStyle>
            <a:lvl1pPr>
              <a:defRPr>
                <a:solidFill>
                  <a:schemeClr val="bg1"/>
                </a:solidFill>
              </a:defRPr>
            </a:lvl1pPr>
          </a:lstStyle>
          <a:p>
            <a:r>
              <a:rPr lang="it-IT"/>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9"/>
            <a:ext cx="7772400" cy="375618"/>
          </a:xfrm>
          <a:prstGeom prst="rect">
            <a:avLst/>
          </a:prstGeom>
        </p:spPr>
        <p:txBody>
          <a:bodyPr anchor="t"/>
          <a:lstStyle>
            <a:lvl1pPr>
              <a:defRPr sz="1000" b="0" i="0">
                <a:solidFill>
                  <a:schemeClr val="bg1"/>
                </a:solidFill>
                <a:latin typeface="Gotham Medium" panose="02000604030000020004" pitchFamily="2" charset="0"/>
              </a:defRPr>
            </a:lvl1pPr>
            <a:lvl3pPr marL="914400" indent="0">
              <a:buNone/>
              <a:defRPr/>
            </a:lvl3pPr>
          </a:lstStyle>
          <a:p>
            <a:pPr lvl="0"/>
            <a:r>
              <a:rPr lang="it-IT"/>
              <a:t>FARE CLIC PER MODIFICARE GLI STILI DEL TESTO DELLO SCHEMA</a:t>
            </a:r>
          </a:p>
        </p:txBody>
      </p:sp>
      <p:sp>
        <p:nvSpPr>
          <p:cNvPr id="15" name="Segnaposto testo 13">
            <a:extLst>
              <a:ext uri="{FF2B5EF4-FFF2-40B4-BE49-F238E27FC236}">
                <a16:creationId xmlns:a16="http://schemas.microsoft.com/office/drawing/2014/main" id="{3EA59BA0-4F4C-0249-8371-0EEAC2445D62}"/>
              </a:ext>
            </a:extLst>
          </p:cNvPr>
          <p:cNvSpPr>
            <a:spLocks noGrp="1"/>
          </p:cNvSpPr>
          <p:nvPr>
            <p:ph type="body" sz="quarter" idx="14"/>
          </p:nvPr>
        </p:nvSpPr>
        <p:spPr>
          <a:xfrm>
            <a:off x="957264" y="4427409"/>
            <a:ext cx="7772400" cy="375618"/>
          </a:xfrm>
          <a:prstGeom prst="rect">
            <a:avLst/>
          </a:prstGeom>
        </p:spPr>
        <p:txBody>
          <a:bodyPr anchor="t"/>
          <a:lstStyle>
            <a:lvl1pPr>
              <a:defRPr sz="2000" b="0" i="0">
                <a:solidFill>
                  <a:schemeClr val="bg1"/>
                </a:solidFill>
                <a:latin typeface="Gotham Light" pitchFamily="2" charset="0"/>
              </a:defRPr>
            </a:lvl1pPr>
            <a:lvl3pPr marL="914400" indent="0">
              <a:buNone/>
              <a:defRPr/>
            </a:lvl3pPr>
          </a:lstStyle>
          <a:p>
            <a:pPr lvl="0"/>
            <a:r>
              <a:rPr lang="it-IT"/>
              <a:t>Fare clic per modificare gli stili del testo dello schema</a:t>
            </a:r>
          </a:p>
        </p:txBody>
      </p:sp>
      <p:sp>
        <p:nvSpPr>
          <p:cNvPr id="16" name="Segnaposto immagine 15">
            <a:extLst>
              <a:ext uri="{FF2B5EF4-FFF2-40B4-BE49-F238E27FC236}">
                <a16:creationId xmlns:a16="http://schemas.microsoft.com/office/drawing/2014/main" id="{A388FA37-860D-264B-BA40-984A451F159A}"/>
              </a:ext>
            </a:extLst>
          </p:cNvPr>
          <p:cNvSpPr>
            <a:spLocks noGrp="1"/>
          </p:cNvSpPr>
          <p:nvPr>
            <p:ph type="pic" sz="quarter" idx="15"/>
          </p:nvPr>
        </p:nvSpPr>
        <p:spPr>
          <a:xfrm>
            <a:off x="5864352" y="0"/>
            <a:ext cx="6327648" cy="6912892"/>
          </a:xfrm>
          <a:custGeom>
            <a:avLst/>
            <a:gdLst>
              <a:gd name="connsiteX0" fmla="*/ 0 w 3382963"/>
              <a:gd name="connsiteY0" fmla="*/ 1769269 h 3538538"/>
              <a:gd name="connsiteX1" fmla="*/ 845741 w 3382963"/>
              <a:gd name="connsiteY1" fmla="*/ 1 h 3538538"/>
              <a:gd name="connsiteX2" fmla="*/ 2537222 w 3382963"/>
              <a:gd name="connsiteY2" fmla="*/ 1 h 3538538"/>
              <a:gd name="connsiteX3" fmla="*/ 3382963 w 3382963"/>
              <a:gd name="connsiteY3" fmla="*/ 1769269 h 3538538"/>
              <a:gd name="connsiteX4" fmla="*/ 2537222 w 3382963"/>
              <a:gd name="connsiteY4" fmla="*/ 3538537 h 3538538"/>
              <a:gd name="connsiteX5" fmla="*/ 845741 w 3382963"/>
              <a:gd name="connsiteY5" fmla="*/ 3538537 h 3538538"/>
              <a:gd name="connsiteX6" fmla="*/ 0 w 3382963"/>
              <a:gd name="connsiteY6" fmla="*/ 1769269 h 3538538"/>
              <a:gd name="connsiteX0" fmla="*/ 0 w 3382963"/>
              <a:gd name="connsiteY0" fmla="*/ 1769268 h 6199440"/>
              <a:gd name="connsiteX1" fmla="*/ 845741 w 3382963"/>
              <a:gd name="connsiteY1" fmla="*/ 0 h 6199440"/>
              <a:gd name="connsiteX2" fmla="*/ 2537222 w 3382963"/>
              <a:gd name="connsiteY2" fmla="*/ 0 h 6199440"/>
              <a:gd name="connsiteX3" fmla="*/ 3382963 w 3382963"/>
              <a:gd name="connsiteY3" fmla="*/ 1769268 h 6199440"/>
              <a:gd name="connsiteX4" fmla="*/ 2930414 w 3382963"/>
              <a:gd name="connsiteY4" fmla="*/ 6199440 h 6199440"/>
              <a:gd name="connsiteX5" fmla="*/ 845741 w 3382963"/>
              <a:gd name="connsiteY5" fmla="*/ 3538536 h 6199440"/>
              <a:gd name="connsiteX6" fmla="*/ 0 w 3382963"/>
              <a:gd name="connsiteY6" fmla="*/ 1769268 h 6199440"/>
              <a:gd name="connsiteX0" fmla="*/ 0 w 4343083"/>
              <a:gd name="connsiteY0" fmla="*/ 1769268 h 6199440"/>
              <a:gd name="connsiteX1" fmla="*/ 845741 w 4343083"/>
              <a:gd name="connsiteY1" fmla="*/ 0 h 6199440"/>
              <a:gd name="connsiteX2" fmla="*/ 2537222 w 4343083"/>
              <a:gd name="connsiteY2" fmla="*/ 0 h 6199440"/>
              <a:gd name="connsiteX3" fmla="*/ 4343083 w 4343083"/>
              <a:gd name="connsiteY3" fmla="*/ 3113436 h 6199440"/>
              <a:gd name="connsiteX4" fmla="*/ 2930414 w 4343083"/>
              <a:gd name="connsiteY4" fmla="*/ 6199440 h 6199440"/>
              <a:gd name="connsiteX5" fmla="*/ 845741 w 4343083"/>
              <a:gd name="connsiteY5" fmla="*/ 3538536 h 6199440"/>
              <a:gd name="connsiteX6" fmla="*/ 0 w 4343083"/>
              <a:gd name="connsiteY6" fmla="*/ 1769268 h 6199440"/>
              <a:gd name="connsiteX0" fmla="*/ 0 w 5252990"/>
              <a:gd name="connsiteY0" fmla="*/ 1769268 h 6199440"/>
              <a:gd name="connsiteX1" fmla="*/ 845741 w 5252990"/>
              <a:gd name="connsiteY1" fmla="*/ 0 h 6199440"/>
              <a:gd name="connsiteX2" fmla="*/ 5252990 w 5252990"/>
              <a:gd name="connsiteY2" fmla="*/ 1325880 h 6199440"/>
              <a:gd name="connsiteX3" fmla="*/ 4343083 w 5252990"/>
              <a:gd name="connsiteY3" fmla="*/ 3113436 h 6199440"/>
              <a:gd name="connsiteX4" fmla="*/ 2930414 w 5252990"/>
              <a:gd name="connsiteY4" fmla="*/ 6199440 h 6199440"/>
              <a:gd name="connsiteX5" fmla="*/ 845741 w 5252990"/>
              <a:gd name="connsiteY5" fmla="*/ 3538536 h 6199440"/>
              <a:gd name="connsiteX6" fmla="*/ 0 w 5252990"/>
              <a:gd name="connsiteY6" fmla="*/ 1769268 h 6199440"/>
              <a:gd name="connsiteX0" fmla="*/ 0 w 5252990"/>
              <a:gd name="connsiteY0" fmla="*/ 1769268 h 6153720"/>
              <a:gd name="connsiteX1" fmla="*/ 845741 w 5252990"/>
              <a:gd name="connsiteY1" fmla="*/ 0 h 6153720"/>
              <a:gd name="connsiteX2" fmla="*/ 5252990 w 5252990"/>
              <a:gd name="connsiteY2" fmla="*/ 1325880 h 6153720"/>
              <a:gd name="connsiteX3" fmla="*/ 4343083 w 5252990"/>
              <a:gd name="connsiteY3" fmla="*/ 3113436 h 6153720"/>
              <a:gd name="connsiteX4" fmla="*/ 1028462 w 5252990"/>
              <a:gd name="connsiteY4" fmla="*/ 6153720 h 6153720"/>
              <a:gd name="connsiteX5" fmla="*/ 845741 w 5252990"/>
              <a:gd name="connsiteY5" fmla="*/ 3538536 h 6153720"/>
              <a:gd name="connsiteX6" fmla="*/ 0 w 5252990"/>
              <a:gd name="connsiteY6" fmla="*/ 1769268 h 6153720"/>
              <a:gd name="connsiteX0" fmla="*/ 0 w 5252990"/>
              <a:gd name="connsiteY0" fmla="*/ 1769268 h 6153720"/>
              <a:gd name="connsiteX1" fmla="*/ 845741 w 5252990"/>
              <a:gd name="connsiteY1" fmla="*/ 0 h 6153720"/>
              <a:gd name="connsiteX2" fmla="*/ 5252990 w 5252990"/>
              <a:gd name="connsiteY2" fmla="*/ 1325880 h 6153720"/>
              <a:gd name="connsiteX3" fmla="*/ 3209227 w 5252990"/>
              <a:gd name="connsiteY3" fmla="*/ 5618892 h 6153720"/>
              <a:gd name="connsiteX4" fmla="*/ 1028462 w 5252990"/>
              <a:gd name="connsiteY4" fmla="*/ 6153720 h 6153720"/>
              <a:gd name="connsiteX5" fmla="*/ 845741 w 5252990"/>
              <a:gd name="connsiteY5" fmla="*/ 3538536 h 6153720"/>
              <a:gd name="connsiteX6" fmla="*/ 0 w 5252990"/>
              <a:gd name="connsiteY6" fmla="*/ 1769268 h 6153720"/>
              <a:gd name="connsiteX0" fmla="*/ 0 w 5253149"/>
              <a:gd name="connsiteY0" fmla="*/ 2436780 h 6821232"/>
              <a:gd name="connsiteX1" fmla="*/ 5253149 w 5253149"/>
              <a:gd name="connsiteY1" fmla="*/ 0 h 6821232"/>
              <a:gd name="connsiteX2" fmla="*/ 5252990 w 5253149"/>
              <a:gd name="connsiteY2" fmla="*/ 1993392 h 6821232"/>
              <a:gd name="connsiteX3" fmla="*/ 3209227 w 5253149"/>
              <a:gd name="connsiteY3" fmla="*/ 6286404 h 6821232"/>
              <a:gd name="connsiteX4" fmla="*/ 1028462 w 5253149"/>
              <a:gd name="connsiteY4" fmla="*/ 6821232 h 6821232"/>
              <a:gd name="connsiteX5" fmla="*/ 845741 w 5253149"/>
              <a:gd name="connsiteY5" fmla="*/ 4206048 h 6821232"/>
              <a:gd name="connsiteX6" fmla="*/ 0 w 5253149"/>
              <a:gd name="connsiteY6" fmla="*/ 2436780 h 6821232"/>
              <a:gd name="connsiteX0" fmla="*/ 3104467 w 4407408"/>
              <a:gd name="connsiteY0" fmla="*/ 671988 h 6821232"/>
              <a:gd name="connsiteX1" fmla="*/ 4407408 w 4407408"/>
              <a:gd name="connsiteY1" fmla="*/ 0 h 6821232"/>
              <a:gd name="connsiteX2" fmla="*/ 4407249 w 4407408"/>
              <a:gd name="connsiteY2" fmla="*/ 1993392 h 6821232"/>
              <a:gd name="connsiteX3" fmla="*/ 2363486 w 4407408"/>
              <a:gd name="connsiteY3" fmla="*/ 6286404 h 6821232"/>
              <a:gd name="connsiteX4" fmla="*/ 182721 w 4407408"/>
              <a:gd name="connsiteY4" fmla="*/ 6821232 h 6821232"/>
              <a:gd name="connsiteX5" fmla="*/ 0 w 4407408"/>
              <a:gd name="connsiteY5" fmla="*/ 4206048 h 6821232"/>
              <a:gd name="connsiteX6" fmla="*/ 3104467 w 4407408"/>
              <a:gd name="connsiteY6" fmla="*/ 671988 h 6821232"/>
              <a:gd name="connsiteX0" fmla="*/ 2921746 w 4224687"/>
              <a:gd name="connsiteY0" fmla="*/ 671988 h 6821232"/>
              <a:gd name="connsiteX1" fmla="*/ 4224687 w 4224687"/>
              <a:gd name="connsiteY1" fmla="*/ 0 h 6821232"/>
              <a:gd name="connsiteX2" fmla="*/ 4224528 w 4224687"/>
              <a:gd name="connsiteY2" fmla="*/ 1993392 h 6821232"/>
              <a:gd name="connsiteX3" fmla="*/ 2180765 w 4224687"/>
              <a:gd name="connsiteY3" fmla="*/ 6286404 h 6821232"/>
              <a:gd name="connsiteX4" fmla="*/ 0 w 4224687"/>
              <a:gd name="connsiteY4" fmla="*/ 6821232 h 6821232"/>
              <a:gd name="connsiteX5" fmla="*/ 841407 w 4224687"/>
              <a:gd name="connsiteY5" fmla="*/ 5029008 h 6821232"/>
              <a:gd name="connsiteX6" fmla="*/ 2921746 w 4224687"/>
              <a:gd name="connsiteY6" fmla="*/ 671988 h 6821232"/>
              <a:gd name="connsiteX0" fmla="*/ 5024707 w 6327648"/>
              <a:gd name="connsiteY0" fmla="*/ 671988 h 6839520"/>
              <a:gd name="connsiteX1" fmla="*/ 6327648 w 6327648"/>
              <a:gd name="connsiteY1" fmla="*/ 0 h 6839520"/>
              <a:gd name="connsiteX2" fmla="*/ 6327489 w 6327648"/>
              <a:gd name="connsiteY2" fmla="*/ 1993392 h 6839520"/>
              <a:gd name="connsiteX3" fmla="*/ 4283726 w 6327648"/>
              <a:gd name="connsiteY3" fmla="*/ 6286404 h 6839520"/>
              <a:gd name="connsiteX4" fmla="*/ 2102961 w 6327648"/>
              <a:gd name="connsiteY4" fmla="*/ 6821232 h 6839520"/>
              <a:gd name="connsiteX5" fmla="*/ 0 w 6327648"/>
              <a:gd name="connsiteY5" fmla="*/ 6839520 h 6839520"/>
              <a:gd name="connsiteX6" fmla="*/ 5024707 w 6327648"/>
              <a:gd name="connsiteY6" fmla="*/ 671988 h 6839520"/>
              <a:gd name="connsiteX0" fmla="*/ 5024707 w 6327648"/>
              <a:gd name="connsiteY0" fmla="*/ 671988 h 6857808"/>
              <a:gd name="connsiteX1" fmla="*/ 6327648 w 6327648"/>
              <a:gd name="connsiteY1" fmla="*/ 0 h 6857808"/>
              <a:gd name="connsiteX2" fmla="*/ 6327489 w 6327648"/>
              <a:gd name="connsiteY2" fmla="*/ 1993392 h 6857808"/>
              <a:gd name="connsiteX3" fmla="*/ 4283726 w 6327648"/>
              <a:gd name="connsiteY3" fmla="*/ 6286404 h 6857808"/>
              <a:gd name="connsiteX4" fmla="*/ 2112105 w 6327648"/>
              <a:gd name="connsiteY4" fmla="*/ 6857808 h 6857808"/>
              <a:gd name="connsiteX5" fmla="*/ 0 w 6327648"/>
              <a:gd name="connsiteY5" fmla="*/ 6839520 h 6857808"/>
              <a:gd name="connsiteX6" fmla="*/ 5024707 w 6327648"/>
              <a:gd name="connsiteY6" fmla="*/ 671988 h 6857808"/>
              <a:gd name="connsiteX0" fmla="*/ 5024707 w 6327648"/>
              <a:gd name="connsiteY0" fmla="*/ 671988 h 6857808"/>
              <a:gd name="connsiteX1" fmla="*/ 6327648 w 6327648"/>
              <a:gd name="connsiteY1" fmla="*/ 0 h 6857808"/>
              <a:gd name="connsiteX2" fmla="*/ 6327489 w 6327648"/>
              <a:gd name="connsiteY2" fmla="*/ 1993392 h 6857808"/>
              <a:gd name="connsiteX3" fmla="*/ 4283726 w 6327648"/>
              <a:gd name="connsiteY3" fmla="*/ 6286404 h 6857808"/>
              <a:gd name="connsiteX4" fmla="*/ 2112105 w 6327648"/>
              <a:gd name="connsiteY4" fmla="*/ 6857808 h 6857808"/>
              <a:gd name="connsiteX5" fmla="*/ 0 w 6327648"/>
              <a:gd name="connsiteY5" fmla="*/ 6839520 h 6857808"/>
              <a:gd name="connsiteX6" fmla="*/ 827355 w 6327648"/>
              <a:gd name="connsiteY6" fmla="*/ 5815963 h 6857808"/>
              <a:gd name="connsiteX7" fmla="*/ 5024707 w 6327648"/>
              <a:gd name="connsiteY7" fmla="*/ 671988 h 6857808"/>
              <a:gd name="connsiteX0" fmla="*/ 5024707 w 6327648"/>
              <a:gd name="connsiteY0" fmla="*/ 671988 h 6857808"/>
              <a:gd name="connsiteX1" fmla="*/ 6327648 w 6327648"/>
              <a:gd name="connsiteY1" fmla="*/ 0 h 6857808"/>
              <a:gd name="connsiteX2" fmla="*/ 6327489 w 6327648"/>
              <a:gd name="connsiteY2" fmla="*/ 1993392 h 6857808"/>
              <a:gd name="connsiteX3" fmla="*/ 4283726 w 6327648"/>
              <a:gd name="connsiteY3" fmla="*/ 6286404 h 6857808"/>
              <a:gd name="connsiteX4" fmla="*/ 2112105 w 6327648"/>
              <a:gd name="connsiteY4" fmla="*/ 6857808 h 6857808"/>
              <a:gd name="connsiteX5" fmla="*/ 0 w 6327648"/>
              <a:gd name="connsiteY5" fmla="*/ 6839520 h 6857808"/>
              <a:gd name="connsiteX6" fmla="*/ 2647011 w 6327648"/>
              <a:gd name="connsiteY6" fmla="*/ 5642227 h 6857808"/>
              <a:gd name="connsiteX7" fmla="*/ 5024707 w 6327648"/>
              <a:gd name="connsiteY7" fmla="*/ 671988 h 6857808"/>
              <a:gd name="connsiteX0" fmla="*/ 4741243 w 6327648"/>
              <a:gd name="connsiteY0" fmla="*/ 681132 h 6857808"/>
              <a:gd name="connsiteX1" fmla="*/ 6327648 w 6327648"/>
              <a:gd name="connsiteY1" fmla="*/ 0 h 6857808"/>
              <a:gd name="connsiteX2" fmla="*/ 6327489 w 6327648"/>
              <a:gd name="connsiteY2" fmla="*/ 1993392 h 6857808"/>
              <a:gd name="connsiteX3" fmla="*/ 4283726 w 6327648"/>
              <a:gd name="connsiteY3" fmla="*/ 6286404 h 6857808"/>
              <a:gd name="connsiteX4" fmla="*/ 2112105 w 6327648"/>
              <a:gd name="connsiteY4" fmla="*/ 6857808 h 6857808"/>
              <a:gd name="connsiteX5" fmla="*/ 0 w 6327648"/>
              <a:gd name="connsiteY5" fmla="*/ 6839520 h 6857808"/>
              <a:gd name="connsiteX6" fmla="*/ 2647011 w 6327648"/>
              <a:gd name="connsiteY6" fmla="*/ 5642227 h 6857808"/>
              <a:gd name="connsiteX7" fmla="*/ 4741243 w 6327648"/>
              <a:gd name="connsiteY7" fmla="*/ 681132 h 6857808"/>
              <a:gd name="connsiteX0" fmla="*/ 4988131 w 6327648"/>
              <a:gd name="connsiteY0" fmla="*/ 690276 h 6857808"/>
              <a:gd name="connsiteX1" fmla="*/ 6327648 w 6327648"/>
              <a:gd name="connsiteY1" fmla="*/ 0 h 6857808"/>
              <a:gd name="connsiteX2" fmla="*/ 6327489 w 6327648"/>
              <a:gd name="connsiteY2" fmla="*/ 1993392 h 6857808"/>
              <a:gd name="connsiteX3" fmla="*/ 4283726 w 6327648"/>
              <a:gd name="connsiteY3" fmla="*/ 6286404 h 6857808"/>
              <a:gd name="connsiteX4" fmla="*/ 2112105 w 6327648"/>
              <a:gd name="connsiteY4" fmla="*/ 6857808 h 6857808"/>
              <a:gd name="connsiteX5" fmla="*/ 0 w 6327648"/>
              <a:gd name="connsiteY5" fmla="*/ 6839520 h 6857808"/>
              <a:gd name="connsiteX6" fmla="*/ 2647011 w 6327648"/>
              <a:gd name="connsiteY6" fmla="*/ 5642227 h 6857808"/>
              <a:gd name="connsiteX7" fmla="*/ 4988131 w 6327648"/>
              <a:gd name="connsiteY7" fmla="*/ 690276 h 6857808"/>
              <a:gd name="connsiteX0" fmla="*/ 4988131 w 6327648"/>
              <a:gd name="connsiteY0" fmla="*/ 690276 h 6857808"/>
              <a:gd name="connsiteX1" fmla="*/ 6327648 w 6327648"/>
              <a:gd name="connsiteY1" fmla="*/ 0 h 6857808"/>
              <a:gd name="connsiteX2" fmla="*/ 6327489 w 6327648"/>
              <a:gd name="connsiteY2" fmla="*/ 1993392 h 6857808"/>
              <a:gd name="connsiteX3" fmla="*/ 4283726 w 6327648"/>
              <a:gd name="connsiteY3" fmla="*/ 6286404 h 6857808"/>
              <a:gd name="connsiteX4" fmla="*/ 2112105 w 6327648"/>
              <a:gd name="connsiteY4" fmla="*/ 6857808 h 6857808"/>
              <a:gd name="connsiteX5" fmla="*/ 0 w 6327648"/>
              <a:gd name="connsiteY5" fmla="*/ 6839520 h 6857808"/>
              <a:gd name="connsiteX6" fmla="*/ 1330275 w 6327648"/>
              <a:gd name="connsiteY6" fmla="*/ 6227443 h 6857808"/>
              <a:gd name="connsiteX7" fmla="*/ 2647011 w 6327648"/>
              <a:gd name="connsiteY7" fmla="*/ 5642227 h 6857808"/>
              <a:gd name="connsiteX8" fmla="*/ 4988131 w 6327648"/>
              <a:gd name="connsiteY8" fmla="*/ 690276 h 6857808"/>
              <a:gd name="connsiteX0" fmla="*/ 4988131 w 6327648"/>
              <a:gd name="connsiteY0" fmla="*/ 690276 h 6857808"/>
              <a:gd name="connsiteX1" fmla="*/ 6327648 w 6327648"/>
              <a:gd name="connsiteY1" fmla="*/ 0 h 6857808"/>
              <a:gd name="connsiteX2" fmla="*/ 6327489 w 6327648"/>
              <a:gd name="connsiteY2" fmla="*/ 1993392 h 6857808"/>
              <a:gd name="connsiteX3" fmla="*/ 4283726 w 6327648"/>
              <a:gd name="connsiteY3" fmla="*/ 6286404 h 6857808"/>
              <a:gd name="connsiteX4" fmla="*/ 2112105 w 6327648"/>
              <a:gd name="connsiteY4" fmla="*/ 6857808 h 6857808"/>
              <a:gd name="connsiteX5" fmla="*/ 0 w 6327648"/>
              <a:gd name="connsiteY5" fmla="*/ 6839520 h 6857808"/>
              <a:gd name="connsiteX6" fmla="*/ 754203 w 6327648"/>
              <a:gd name="connsiteY6" fmla="*/ 5642227 h 6857808"/>
              <a:gd name="connsiteX7" fmla="*/ 2647011 w 6327648"/>
              <a:gd name="connsiteY7" fmla="*/ 5642227 h 6857808"/>
              <a:gd name="connsiteX8" fmla="*/ 4988131 w 6327648"/>
              <a:gd name="connsiteY8" fmla="*/ 690276 h 6857808"/>
              <a:gd name="connsiteX0" fmla="*/ 4988131 w 6327648"/>
              <a:gd name="connsiteY0" fmla="*/ 690276 h 6857808"/>
              <a:gd name="connsiteX1" fmla="*/ 6327648 w 6327648"/>
              <a:gd name="connsiteY1" fmla="*/ 0 h 6857808"/>
              <a:gd name="connsiteX2" fmla="*/ 6327489 w 6327648"/>
              <a:gd name="connsiteY2" fmla="*/ 1993392 h 6857808"/>
              <a:gd name="connsiteX3" fmla="*/ 4439174 w 6327648"/>
              <a:gd name="connsiteY3" fmla="*/ 5948076 h 6857808"/>
              <a:gd name="connsiteX4" fmla="*/ 2112105 w 6327648"/>
              <a:gd name="connsiteY4" fmla="*/ 6857808 h 6857808"/>
              <a:gd name="connsiteX5" fmla="*/ 0 w 6327648"/>
              <a:gd name="connsiteY5" fmla="*/ 6839520 h 6857808"/>
              <a:gd name="connsiteX6" fmla="*/ 754203 w 6327648"/>
              <a:gd name="connsiteY6" fmla="*/ 5642227 h 6857808"/>
              <a:gd name="connsiteX7" fmla="*/ 2647011 w 6327648"/>
              <a:gd name="connsiteY7" fmla="*/ 5642227 h 6857808"/>
              <a:gd name="connsiteX8" fmla="*/ 4988131 w 6327648"/>
              <a:gd name="connsiteY8" fmla="*/ 690276 h 6857808"/>
              <a:gd name="connsiteX0" fmla="*/ 4988131 w 6327648"/>
              <a:gd name="connsiteY0" fmla="*/ 690276 h 6857808"/>
              <a:gd name="connsiteX1" fmla="*/ 6327648 w 6327648"/>
              <a:gd name="connsiteY1" fmla="*/ 0 h 6857808"/>
              <a:gd name="connsiteX2" fmla="*/ 6327489 w 6327648"/>
              <a:gd name="connsiteY2" fmla="*/ 1993392 h 6857808"/>
              <a:gd name="connsiteX3" fmla="*/ 4439174 w 6327648"/>
              <a:gd name="connsiteY3" fmla="*/ 5948076 h 6857808"/>
              <a:gd name="connsiteX4" fmla="*/ 2112105 w 6327648"/>
              <a:gd name="connsiteY4" fmla="*/ 6857808 h 6857808"/>
              <a:gd name="connsiteX5" fmla="*/ 0 w 6327648"/>
              <a:gd name="connsiteY5" fmla="*/ 6839520 h 6857808"/>
              <a:gd name="connsiteX6" fmla="*/ 754203 w 6327648"/>
              <a:gd name="connsiteY6" fmla="*/ 5642227 h 6857808"/>
              <a:gd name="connsiteX7" fmla="*/ 2647011 w 6327648"/>
              <a:gd name="connsiteY7" fmla="*/ 5642227 h 6857808"/>
              <a:gd name="connsiteX8" fmla="*/ 4988131 w 6327648"/>
              <a:gd name="connsiteY8" fmla="*/ 690276 h 6857808"/>
              <a:gd name="connsiteX0" fmla="*/ 4988131 w 6327648"/>
              <a:gd name="connsiteY0" fmla="*/ 690276 h 6857808"/>
              <a:gd name="connsiteX1" fmla="*/ 6327648 w 6327648"/>
              <a:gd name="connsiteY1" fmla="*/ 0 h 6857808"/>
              <a:gd name="connsiteX2" fmla="*/ 6327489 w 6327648"/>
              <a:gd name="connsiteY2" fmla="*/ 1993392 h 6857808"/>
              <a:gd name="connsiteX3" fmla="*/ 4439174 w 6327648"/>
              <a:gd name="connsiteY3" fmla="*/ 5948076 h 6857808"/>
              <a:gd name="connsiteX4" fmla="*/ 2112105 w 6327648"/>
              <a:gd name="connsiteY4" fmla="*/ 6857808 h 6857808"/>
              <a:gd name="connsiteX5" fmla="*/ 0 w 6327648"/>
              <a:gd name="connsiteY5" fmla="*/ 6839520 h 6857808"/>
              <a:gd name="connsiteX6" fmla="*/ 754203 w 6327648"/>
              <a:gd name="connsiteY6" fmla="*/ 5642227 h 6857808"/>
              <a:gd name="connsiteX7" fmla="*/ 2647011 w 6327648"/>
              <a:gd name="connsiteY7" fmla="*/ 5642227 h 6857808"/>
              <a:gd name="connsiteX8" fmla="*/ 4988131 w 6327648"/>
              <a:gd name="connsiteY8" fmla="*/ 690276 h 6857808"/>
              <a:gd name="connsiteX0" fmla="*/ 4988131 w 6327648"/>
              <a:gd name="connsiteY0" fmla="*/ 690276 h 6870362"/>
              <a:gd name="connsiteX1" fmla="*/ 6327648 w 6327648"/>
              <a:gd name="connsiteY1" fmla="*/ 0 h 6870362"/>
              <a:gd name="connsiteX2" fmla="*/ 6327489 w 6327648"/>
              <a:gd name="connsiteY2" fmla="*/ 1993392 h 6870362"/>
              <a:gd name="connsiteX3" fmla="*/ 4439174 w 6327648"/>
              <a:gd name="connsiteY3" fmla="*/ 5948076 h 6870362"/>
              <a:gd name="connsiteX4" fmla="*/ 2112105 w 6327648"/>
              <a:gd name="connsiteY4" fmla="*/ 6857808 h 6870362"/>
              <a:gd name="connsiteX5" fmla="*/ 0 w 6327648"/>
              <a:gd name="connsiteY5" fmla="*/ 6839520 h 6870362"/>
              <a:gd name="connsiteX6" fmla="*/ 754203 w 6327648"/>
              <a:gd name="connsiteY6" fmla="*/ 5642227 h 6870362"/>
              <a:gd name="connsiteX7" fmla="*/ 2647011 w 6327648"/>
              <a:gd name="connsiteY7" fmla="*/ 5642227 h 6870362"/>
              <a:gd name="connsiteX8" fmla="*/ 4988131 w 6327648"/>
              <a:gd name="connsiteY8" fmla="*/ 690276 h 6870362"/>
              <a:gd name="connsiteX0" fmla="*/ 4988131 w 6327648"/>
              <a:gd name="connsiteY0" fmla="*/ 690276 h 6857808"/>
              <a:gd name="connsiteX1" fmla="*/ 6327648 w 6327648"/>
              <a:gd name="connsiteY1" fmla="*/ 0 h 6857808"/>
              <a:gd name="connsiteX2" fmla="*/ 6327489 w 6327648"/>
              <a:gd name="connsiteY2" fmla="*/ 1993392 h 6857808"/>
              <a:gd name="connsiteX3" fmla="*/ 4439174 w 6327648"/>
              <a:gd name="connsiteY3" fmla="*/ 5948076 h 6857808"/>
              <a:gd name="connsiteX4" fmla="*/ 2112105 w 6327648"/>
              <a:gd name="connsiteY4" fmla="*/ 6857808 h 6857808"/>
              <a:gd name="connsiteX5" fmla="*/ 0 w 6327648"/>
              <a:gd name="connsiteY5" fmla="*/ 6839520 h 6857808"/>
              <a:gd name="connsiteX6" fmla="*/ 754203 w 6327648"/>
              <a:gd name="connsiteY6" fmla="*/ 5642227 h 6857808"/>
              <a:gd name="connsiteX7" fmla="*/ 2647011 w 6327648"/>
              <a:gd name="connsiteY7" fmla="*/ 5642227 h 6857808"/>
              <a:gd name="connsiteX8" fmla="*/ 4988131 w 6327648"/>
              <a:gd name="connsiteY8" fmla="*/ 690276 h 6857808"/>
              <a:gd name="connsiteX0" fmla="*/ 4988131 w 6327648"/>
              <a:gd name="connsiteY0" fmla="*/ 690276 h 6857808"/>
              <a:gd name="connsiteX1" fmla="*/ 6327648 w 6327648"/>
              <a:gd name="connsiteY1" fmla="*/ 0 h 6857808"/>
              <a:gd name="connsiteX2" fmla="*/ 6327489 w 6327648"/>
              <a:gd name="connsiteY2" fmla="*/ 1993392 h 6857808"/>
              <a:gd name="connsiteX3" fmla="*/ 4439174 w 6327648"/>
              <a:gd name="connsiteY3" fmla="*/ 5948076 h 6857808"/>
              <a:gd name="connsiteX4" fmla="*/ 2112105 w 6327648"/>
              <a:gd name="connsiteY4" fmla="*/ 6857808 h 6857808"/>
              <a:gd name="connsiteX5" fmla="*/ 0 w 6327648"/>
              <a:gd name="connsiteY5" fmla="*/ 6839520 h 6857808"/>
              <a:gd name="connsiteX6" fmla="*/ 754203 w 6327648"/>
              <a:gd name="connsiteY6" fmla="*/ 5642227 h 6857808"/>
              <a:gd name="connsiteX7" fmla="*/ 2647011 w 6327648"/>
              <a:gd name="connsiteY7" fmla="*/ 5642227 h 6857808"/>
              <a:gd name="connsiteX8" fmla="*/ 4988131 w 6327648"/>
              <a:gd name="connsiteY8" fmla="*/ 690276 h 6857808"/>
              <a:gd name="connsiteX0" fmla="*/ 4988131 w 6327648"/>
              <a:gd name="connsiteY0" fmla="*/ 690276 h 6857808"/>
              <a:gd name="connsiteX1" fmla="*/ 6327648 w 6327648"/>
              <a:gd name="connsiteY1" fmla="*/ 0 h 6857808"/>
              <a:gd name="connsiteX2" fmla="*/ 6327489 w 6327648"/>
              <a:gd name="connsiteY2" fmla="*/ 1993392 h 6857808"/>
              <a:gd name="connsiteX3" fmla="*/ 4536610 w 6327648"/>
              <a:gd name="connsiteY3" fmla="*/ 5723224 h 6857808"/>
              <a:gd name="connsiteX4" fmla="*/ 2112105 w 6327648"/>
              <a:gd name="connsiteY4" fmla="*/ 6857808 h 6857808"/>
              <a:gd name="connsiteX5" fmla="*/ 0 w 6327648"/>
              <a:gd name="connsiteY5" fmla="*/ 6839520 h 6857808"/>
              <a:gd name="connsiteX6" fmla="*/ 754203 w 6327648"/>
              <a:gd name="connsiteY6" fmla="*/ 5642227 h 6857808"/>
              <a:gd name="connsiteX7" fmla="*/ 2647011 w 6327648"/>
              <a:gd name="connsiteY7" fmla="*/ 5642227 h 6857808"/>
              <a:gd name="connsiteX8" fmla="*/ 4988131 w 6327648"/>
              <a:gd name="connsiteY8" fmla="*/ 690276 h 6857808"/>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754203 w 6327648"/>
              <a:gd name="connsiteY6" fmla="*/ 5642227 h 6864234"/>
              <a:gd name="connsiteX7" fmla="*/ 2647011 w 6327648"/>
              <a:gd name="connsiteY7" fmla="*/ 5642227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754203 w 6327648"/>
              <a:gd name="connsiteY6" fmla="*/ 5642227 h 6864234"/>
              <a:gd name="connsiteX7" fmla="*/ 2647011 w 6327648"/>
              <a:gd name="connsiteY7" fmla="*/ 5642227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031521 w 6327648"/>
              <a:gd name="connsiteY6" fmla="*/ 5979505 h 6864234"/>
              <a:gd name="connsiteX7" fmla="*/ 2647011 w 6327648"/>
              <a:gd name="connsiteY7" fmla="*/ 5642227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031521 w 6327648"/>
              <a:gd name="connsiteY6" fmla="*/ 5979505 h 6864234"/>
              <a:gd name="connsiteX7" fmla="*/ 2647011 w 6327648"/>
              <a:gd name="connsiteY7" fmla="*/ 5642227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031521 w 6327648"/>
              <a:gd name="connsiteY6" fmla="*/ 5979505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031521 w 6327648"/>
              <a:gd name="connsiteY6" fmla="*/ 5979505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2650459 w 6327648"/>
              <a:gd name="connsiteY6" fmla="*/ 5634731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2650459 w 6327648"/>
              <a:gd name="connsiteY6" fmla="*/ 5634731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2650459 w 6327648"/>
              <a:gd name="connsiteY6" fmla="*/ 5634731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2650459 w 6327648"/>
              <a:gd name="connsiteY6" fmla="*/ 5634731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0931 w 6327648"/>
              <a:gd name="connsiteY6" fmla="*/ 5664711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0931 w 6327648"/>
              <a:gd name="connsiteY6" fmla="*/ 5664711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8426 w 6327648"/>
              <a:gd name="connsiteY6" fmla="*/ 5627236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414664 w 6327648"/>
              <a:gd name="connsiteY7" fmla="*/ 4967670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27146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27146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27146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27146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27146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27146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43772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43772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43772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43772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43772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43772 h 6864234"/>
              <a:gd name="connsiteX8" fmla="*/ 4988131 w 6327648"/>
              <a:gd name="connsiteY8" fmla="*/ 690276 h 6864234"/>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43772 h 6864234"/>
              <a:gd name="connsiteX8" fmla="*/ 4988131 w 6327648"/>
              <a:gd name="connsiteY8" fmla="*/ 690276 h 6864234"/>
              <a:gd name="connsiteX0" fmla="*/ 4988131 w 6327648"/>
              <a:gd name="connsiteY0" fmla="*/ 700371 h 6874329"/>
              <a:gd name="connsiteX1" fmla="*/ 6327648 w 6327648"/>
              <a:gd name="connsiteY1" fmla="*/ 10095 h 6874329"/>
              <a:gd name="connsiteX2" fmla="*/ 6327489 w 6327648"/>
              <a:gd name="connsiteY2" fmla="*/ 2003487 h 6874329"/>
              <a:gd name="connsiteX3" fmla="*/ 4536610 w 6327648"/>
              <a:gd name="connsiteY3" fmla="*/ 5733319 h 6874329"/>
              <a:gd name="connsiteX4" fmla="*/ 2112105 w 6327648"/>
              <a:gd name="connsiteY4" fmla="*/ 6867903 h 6874329"/>
              <a:gd name="connsiteX5" fmla="*/ 0 w 6327648"/>
              <a:gd name="connsiteY5" fmla="*/ 6849615 h 6874329"/>
              <a:gd name="connsiteX6" fmla="*/ 1932884 w 6327648"/>
              <a:gd name="connsiteY6" fmla="*/ 5653957 h 6874329"/>
              <a:gd name="connsiteX7" fmla="*/ 2658504 w 6327648"/>
              <a:gd name="connsiteY7" fmla="*/ 5653867 h 6874329"/>
              <a:gd name="connsiteX8" fmla="*/ 4988131 w 6327648"/>
              <a:gd name="connsiteY8" fmla="*/ 700371 h 6874329"/>
              <a:gd name="connsiteX0" fmla="*/ 4988131 w 6327648"/>
              <a:gd name="connsiteY0" fmla="*/ 702745 h 6876703"/>
              <a:gd name="connsiteX1" fmla="*/ 6327648 w 6327648"/>
              <a:gd name="connsiteY1" fmla="*/ 12469 h 6876703"/>
              <a:gd name="connsiteX2" fmla="*/ 6327489 w 6327648"/>
              <a:gd name="connsiteY2" fmla="*/ 2005861 h 6876703"/>
              <a:gd name="connsiteX3" fmla="*/ 4536610 w 6327648"/>
              <a:gd name="connsiteY3" fmla="*/ 5735693 h 6876703"/>
              <a:gd name="connsiteX4" fmla="*/ 2112105 w 6327648"/>
              <a:gd name="connsiteY4" fmla="*/ 6870277 h 6876703"/>
              <a:gd name="connsiteX5" fmla="*/ 0 w 6327648"/>
              <a:gd name="connsiteY5" fmla="*/ 6851989 h 6876703"/>
              <a:gd name="connsiteX6" fmla="*/ 1932884 w 6327648"/>
              <a:gd name="connsiteY6" fmla="*/ 5656331 h 6876703"/>
              <a:gd name="connsiteX7" fmla="*/ 2658504 w 6327648"/>
              <a:gd name="connsiteY7" fmla="*/ 5656241 h 6876703"/>
              <a:gd name="connsiteX8" fmla="*/ 4988131 w 6327648"/>
              <a:gd name="connsiteY8" fmla="*/ 702745 h 6876703"/>
              <a:gd name="connsiteX0" fmla="*/ 4988131 w 6327648"/>
              <a:gd name="connsiteY0" fmla="*/ 690276 h 6864234"/>
              <a:gd name="connsiteX1" fmla="*/ 6327648 w 6327648"/>
              <a:gd name="connsiteY1" fmla="*/ 0 h 6864234"/>
              <a:gd name="connsiteX2" fmla="*/ 6327489 w 6327648"/>
              <a:gd name="connsiteY2" fmla="*/ 1993392 h 6864234"/>
              <a:gd name="connsiteX3" fmla="*/ 4536610 w 6327648"/>
              <a:gd name="connsiteY3" fmla="*/ 5723224 h 6864234"/>
              <a:gd name="connsiteX4" fmla="*/ 2112105 w 6327648"/>
              <a:gd name="connsiteY4" fmla="*/ 6857808 h 6864234"/>
              <a:gd name="connsiteX5" fmla="*/ 0 w 6327648"/>
              <a:gd name="connsiteY5" fmla="*/ 6839520 h 6864234"/>
              <a:gd name="connsiteX6" fmla="*/ 1932884 w 6327648"/>
              <a:gd name="connsiteY6" fmla="*/ 5643862 h 6864234"/>
              <a:gd name="connsiteX7" fmla="*/ 2658504 w 6327648"/>
              <a:gd name="connsiteY7" fmla="*/ 5643772 h 6864234"/>
              <a:gd name="connsiteX8" fmla="*/ 4988131 w 6327648"/>
              <a:gd name="connsiteY8" fmla="*/ 690276 h 6864234"/>
              <a:gd name="connsiteX0" fmla="*/ 4988131 w 6327648"/>
              <a:gd name="connsiteY0" fmla="*/ 711541 h 6885499"/>
              <a:gd name="connsiteX1" fmla="*/ 6327648 w 6327648"/>
              <a:gd name="connsiteY1" fmla="*/ 0 h 6885499"/>
              <a:gd name="connsiteX2" fmla="*/ 6327489 w 6327648"/>
              <a:gd name="connsiteY2" fmla="*/ 2014657 h 6885499"/>
              <a:gd name="connsiteX3" fmla="*/ 4536610 w 6327648"/>
              <a:gd name="connsiteY3" fmla="*/ 5744489 h 6885499"/>
              <a:gd name="connsiteX4" fmla="*/ 2112105 w 6327648"/>
              <a:gd name="connsiteY4" fmla="*/ 6879073 h 6885499"/>
              <a:gd name="connsiteX5" fmla="*/ 0 w 6327648"/>
              <a:gd name="connsiteY5" fmla="*/ 6860785 h 6885499"/>
              <a:gd name="connsiteX6" fmla="*/ 1932884 w 6327648"/>
              <a:gd name="connsiteY6" fmla="*/ 5665127 h 6885499"/>
              <a:gd name="connsiteX7" fmla="*/ 2658504 w 6327648"/>
              <a:gd name="connsiteY7" fmla="*/ 5665037 h 6885499"/>
              <a:gd name="connsiteX8" fmla="*/ 4988131 w 6327648"/>
              <a:gd name="connsiteY8" fmla="*/ 711541 h 6885499"/>
              <a:gd name="connsiteX0" fmla="*/ 4988131 w 6327648"/>
              <a:gd name="connsiteY0" fmla="*/ 711541 h 6885499"/>
              <a:gd name="connsiteX1" fmla="*/ 6327648 w 6327648"/>
              <a:gd name="connsiteY1" fmla="*/ 0 h 6885499"/>
              <a:gd name="connsiteX2" fmla="*/ 6327489 w 6327648"/>
              <a:gd name="connsiteY2" fmla="*/ 2014657 h 6885499"/>
              <a:gd name="connsiteX3" fmla="*/ 4536610 w 6327648"/>
              <a:gd name="connsiteY3" fmla="*/ 5744489 h 6885499"/>
              <a:gd name="connsiteX4" fmla="*/ 2112105 w 6327648"/>
              <a:gd name="connsiteY4" fmla="*/ 6879073 h 6885499"/>
              <a:gd name="connsiteX5" fmla="*/ 0 w 6327648"/>
              <a:gd name="connsiteY5" fmla="*/ 6860785 h 6885499"/>
              <a:gd name="connsiteX6" fmla="*/ 1932884 w 6327648"/>
              <a:gd name="connsiteY6" fmla="*/ 5665127 h 6885499"/>
              <a:gd name="connsiteX7" fmla="*/ 2658504 w 6327648"/>
              <a:gd name="connsiteY7" fmla="*/ 5665037 h 6885499"/>
              <a:gd name="connsiteX8" fmla="*/ 4988131 w 6327648"/>
              <a:gd name="connsiteY8" fmla="*/ 711541 h 6885499"/>
              <a:gd name="connsiteX0" fmla="*/ 4988131 w 6327648"/>
              <a:gd name="connsiteY0" fmla="*/ 684960 h 6858918"/>
              <a:gd name="connsiteX1" fmla="*/ 6327648 w 6327648"/>
              <a:gd name="connsiteY1" fmla="*/ 0 h 6858918"/>
              <a:gd name="connsiteX2" fmla="*/ 6327489 w 6327648"/>
              <a:gd name="connsiteY2" fmla="*/ 1988076 h 6858918"/>
              <a:gd name="connsiteX3" fmla="*/ 4536610 w 6327648"/>
              <a:gd name="connsiteY3" fmla="*/ 5717908 h 6858918"/>
              <a:gd name="connsiteX4" fmla="*/ 2112105 w 6327648"/>
              <a:gd name="connsiteY4" fmla="*/ 6852492 h 6858918"/>
              <a:gd name="connsiteX5" fmla="*/ 0 w 6327648"/>
              <a:gd name="connsiteY5" fmla="*/ 6834204 h 6858918"/>
              <a:gd name="connsiteX6" fmla="*/ 1932884 w 6327648"/>
              <a:gd name="connsiteY6" fmla="*/ 5638546 h 6858918"/>
              <a:gd name="connsiteX7" fmla="*/ 2658504 w 6327648"/>
              <a:gd name="connsiteY7" fmla="*/ 5638456 h 6858918"/>
              <a:gd name="connsiteX8" fmla="*/ 4988131 w 6327648"/>
              <a:gd name="connsiteY8" fmla="*/ 684960 h 6858918"/>
              <a:gd name="connsiteX0" fmla="*/ 4988131 w 6327648"/>
              <a:gd name="connsiteY0" fmla="*/ 688974 h 6862932"/>
              <a:gd name="connsiteX1" fmla="*/ 6327648 w 6327648"/>
              <a:gd name="connsiteY1" fmla="*/ 4014 h 6862932"/>
              <a:gd name="connsiteX2" fmla="*/ 6327489 w 6327648"/>
              <a:gd name="connsiteY2" fmla="*/ 1992090 h 6862932"/>
              <a:gd name="connsiteX3" fmla="*/ 4536610 w 6327648"/>
              <a:gd name="connsiteY3" fmla="*/ 5721922 h 6862932"/>
              <a:gd name="connsiteX4" fmla="*/ 2112105 w 6327648"/>
              <a:gd name="connsiteY4" fmla="*/ 6856506 h 6862932"/>
              <a:gd name="connsiteX5" fmla="*/ 0 w 6327648"/>
              <a:gd name="connsiteY5" fmla="*/ 6838218 h 6862932"/>
              <a:gd name="connsiteX6" fmla="*/ 1932884 w 6327648"/>
              <a:gd name="connsiteY6" fmla="*/ 5642560 h 6862932"/>
              <a:gd name="connsiteX7" fmla="*/ 2658504 w 6327648"/>
              <a:gd name="connsiteY7" fmla="*/ 5642470 h 6862932"/>
              <a:gd name="connsiteX8" fmla="*/ 4988131 w 6327648"/>
              <a:gd name="connsiteY8" fmla="*/ 688974 h 6862932"/>
              <a:gd name="connsiteX0" fmla="*/ 4988131 w 6327648"/>
              <a:gd name="connsiteY0" fmla="*/ 709527 h 6883485"/>
              <a:gd name="connsiteX1" fmla="*/ 6327648 w 6327648"/>
              <a:gd name="connsiteY1" fmla="*/ 3301 h 6883485"/>
              <a:gd name="connsiteX2" fmla="*/ 6327489 w 6327648"/>
              <a:gd name="connsiteY2" fmla="*/ 2012643 h 6883485"/>
              <a:gd name="connsiteX3" fmla="*/ 4536610 w 6327648"/>
              <a:gd name="connsiteY3" fmla="*/ 5742475 h 6883485"/>
              <a:gd name="connsiteX4" fmla="*/ 2112105 w 6327648"/>
              <a:gd name="connsiteY4" fmla="*/ 6877059 h 6883485"/>
              <a:gd name="connsiteX5" fmla="*/ 0 w 6327648"/>
              <a:gd name="connsiteY5" fmla="*/ 6858771 h 6883485"/>
              <a:gd name="connsiteX6" fmla="*/ 1932884 w 6327648"/>
              <a:gd name="connsiteY6" fmla="*/ 5663113 h 6883485"/>
              <a:gd name="connsiteX7" fmla="*/ 2658504 w 6327648"/>
              <a:gd name="connsiteY7" fmla="*/ 5663023 h 6883485"/>
              <a:gd name="connsiteX8" fmla="*/ 4988131 w 6327648"/>
              <a:gd name="connsiteY8" fmla="*/ 709527 h 6883485"/>
              <a:gd name="connsiteX0" fmla="*/ 4944169 w 6327648"/>
              <a:gd name="connsiteY0" fmla="*/ 800285 h 6881923"/>
              <a:gd name="connsiteX1" fmla="*/ 6327648 w 6327648"/>
              <a:gd name="connsiteY1" fmla="*/ 1739 h 6881923"/>
              <a:gd name="connsiteX2" fmla="*/ 6327489 w 6327648"/>
              <a:gd name="connsiteY2" fmla="*/ 2011081 h 6881923"/>
              <a:gd name="connsiteX3" fmla="*/ 4536610 w 6327648"/>
              <a:gd name="connsiteY3" fmla="*/ 5740913 h 6881923"/>
              <a:gd name="connsiteX4" fmla="*/ 2112105 w 6327648"/>
              <a:gd name="connsiteY4" fmla="*/ 6875497 h 6881923"/>
              <a:gd name="connsiteX5" fmla="*/ 0 w 6327648"/>
              <a:gd name="connsiteY5" fmla="*/ 6857209 h 6881923"/>
              <a:gd name="connsiteX6" fmla="*/ 1932884 w 6327648"/>
              <a:gd name="connsiteY6" fmla="*/ 5661551 h 6881923"/>
              <a:gd name="connsiteX7" fmla="*/ 2658504 w 6327648"/>
              <a:gd name="connsiteY7" fmla="*/ 5661461 h 6881923"/>
              <a:gd name="connsiteX8" fmla="*/ 4944169 w 6327648"/>
              <a:gd name="connsiteY8" fmla="*/ 800285 h 6881923"/>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58268 h 6882982"/>
              <a:gd name="connsiteX6" fmla="*/ 1932884 w 6327648"/>
              <a:gd name="connsiteY6" fmla="*/ 5662610 h 6882982"/>
              <a:gd name="connsiteX7" fmla="*/ 2658504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58268 h 6882982"/>
              <a:gd name="connsiteX6" fmla="*/ 1932884 w 6327648"/>
              <a:gd name="connsiteY6" fmla="*/ 5662610 h 6882982"/>
              <a:gd name="connsiteX7" fmla="*/ 2658504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58268 h 6882982"/>
              <a:gd name="connsiteX6" fmla="*/ 1932884 w 6327648"/>
              <a:gd name="connsiteY6" fmla="*/ 5662610 h 6882982"/>
              <a:gd name="connsiteX7" fmla="*/ 2658504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58268 h 6882982"/>
              <a:gd name="connsiteX6" fmla="*/ 1932884 w 6327648"/>
              <a:gd name="connsiteY6" fmla="*/ 5662610 h 6882982"/>
              <a:gd name="connsiteX7" fmla="*/ 2658504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58268 h 6882982"/>
              <a:gd name="connsiteX6" fmla="*/ 1932884 w 6327648"/>
              <a:gd name="connsiteY6" fmla="*/ 5662610 h 6882982"/>
              <a:gd name="connsiteX7" fmla="*/ 2633790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58268 h 6882982"/>
              <a:gd name="connsiteX6" fmla="*/ 1932884 w 6327648"/>
              <a:gd name="connsiteY6" fmla="*/ 5662610 h 6882982"/>
              <a:gd name="connsiteX7" fmla="*/ 2654973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58268 h 6882982"/>
              <a:gd name="connsiteX6" fmla="*/ 1932884 w 6327648"/>
              <a:gd name="connsiteY6" fmla="*/ 5662610 h 6882982"/>
              <a:gd name="connsiteX7" fmla="*/ 2654973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58268 h 6882982"/>
              <a:gd name="connsiteX6" fmla="*/ 2014086 w 6327648"/>
              <a:gd name="connsiteY6" fmla="*/ 5662610 h 6882982"/>
              <a:gd name="connsiteX7" fmla="*/ 2654973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58268 h 6882982"/>
              <a:gd name="connsiteX6" fmla="*/ 2014086 w 6327648"/>
              <a:gd name="connsiteY6" fmla="*/ 5662610 h 6882982"/>
              <a:gd name="connsiteX7" fmla="*/ 2654973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75921 h 6882982"/>
              <a:gd name="connsiteX6" fmla="*/ 2014086 w 6327648"/>
              <a:gd name="connsiteY6" fmla="*/ 5662610 h 6882982"/>
              <a:gd name="connsiteX7" fmla="*/ 2654973 w 6327648"/>
              <a:gd name="connsiteY7" fmla="*/ 5662520 h 6882982"/>
              <a:gd name="connsiteX8" fmla="*/ 4944169 w 6327648"/>
              <a:gd name="connsiteY8" fmla="*/ 801344 h 6882982"/>
              <a:gd name="connsiteX0" fmla="*/ 4944169 w 6327648"/>
              <a:gd name="connsiteY0" fmla="*/ 801344 h 6882982"/>
              <a:gd name="connsiteX1" fmla="*/ 6327648 w 6327648"/>
              <a:gd name="connsiteY1" fmla="*/ 2798 h 6882982"/>
              <a:gd name="connsiteX2" fmla="*/ 6327489 w 6327648"/>
              <a:gd name="connsiteY2" fmla="*/ 2012140 h 6882982"/>
              <a:gd name="connsiteX3" fmla="*/ 4536610 w 6327648"/>
              <a:gd name="connsiteY3" fmla="*/ 5741972 h 6882982"/>
              <a:gd name="connsiteX4" fmla="*/ 2112105 w 6327648"/>
              <a:gd name="connsiteY4" fmla="*/ 6876556 h 6882982"/>
              <a:gd name="connsiteX5" fmla="*/ 0 w 6327648"/>
              <a:gd name="connsiteY5" fmla="*/ 6875921 h 6882982"/>
              <a:gd name="connsiteX6" fmla="*/ 2014086 w 6327648"/>
              <a:gd name="connsiteY6" fmla="*/ 5662610 h 6882982"/>
              <a:gd name="connsiteX7" fmla="*/ 2654973 w 6327648"/>
              <a:gd name="connsiteY7" fmla="*/ 5662520 h 6882982"/>
              <a:gd name="connsiteX8" fmla="*/ 4944169 w 6327648"/>
              <a:gd name="connsiteY8" fmla="*/ 801344 h 6882982"/>
              <a:gd name="connsiteX0" fmla="*/ 4944169 w 6327648"/>
              <a:gd name="connsiteY0" fmla="*/ 801344 h 6913791"/>
              <a:gd name="connsiteX1" fmla="*/ 6327648 w 6327648"/>
              <a:gd name="connsiteY1" fmla="*/ 2798 h 6913791"/>
              <a:gd name="connsiteX2" fmla="*/ 6327489 w 6327648"/>
              <a:gd name="connsiteY2" fmla="*/ 2012140 h 6913791"/>
              <a:gd name="connsiteX3" fmla="*/ 4536610 w 6327648"/>
              <a:gd name="connsiteY3" fmla="*/ 5741972 h 6913791"/>
              <a:gd name="connsiteX4" fmla="*/ 2112105 w 6327648"/>
              <a:gd name="connsiteY4" fmla="*/ 6876556 h 6913791"/>
              <a:gd name="connsiteX5" fmla="*/ 0 w 6327648"/>
              <a:gd name="connsiteY5" fmla="*/ 6875921 h 6913791"/>
              <a:gd name="connsiteX6" fmla="*/ 2014086 w 6327648"/>
              <a:gd name="connsiteY6" fmla="*/ 5662610 h 6913791"/>
              <a:gd name="connsiteX7" fmla="*/ 2654973 w 6327648"/>
              <a:gd name="connsiteY7" fmla="*/ 5662520 h 6913791"/>
              <a:gd name="connsiteX8" fmla="*/ 4944169 w 6327648"/>
              <a:gd name="connsiteY8" fmla="*/ 801344 h 6913791"/>
              <a:gd name="connsiteX0" fmla="*/ 4944169 w 6327648"/>
              <a:gd name="connsiteY0" fmla="*/ 801344 h 6922882"/>
              <a:gd name="connsiteX1" fmla="*/ 6327648 w 6327648"/>
              <a:gd name="connsiteY1" fmla="*/ 2798 h 6922882"/>
              <a:gd name="connsiteX2" fmla="*/ 6327489 w 6327648"/>
              <a:gd name="connsiteY2" fmla="*/ 2012140 h 6922882"/>
              <a:gd name="connsiteX3" fmla="*/ 4536610 w 6327648"/>
              <a:gd name="connsiteY3" fmla="*/ 5741972 h 6922882"/>
              <a:gd name="connsiteX4" fmla="*/ 2136819 w 6327648"/>
              <a:gd name="connsiteY4" fmla="*/ 6904800 h 6922882"/>
              <a:gd name="connsiteX5" fmla="*/ 0 w 6327648"/>
              <a:gd name="connsiteY5" fmla="*/ 6875921 h 6922882"/>
              <a:gd name="connsiteX6" fmla="*/ 2014086 w 6327648"/>
              <a:gd name="connsiteY6" fmla="*/ 5662610 h 6922882"/>
              <a:gd name="connsiteX7" fmla="*/ 2654973 w 6327648"/>
              <a:gd name="connsiteY7" fmla="*/ 5662520 h 6922882"/>
              <a:gd name="connsiteX8" fmla="*/ 4944169 w 6327648"/>
              <a:gd name="connsiteY8" fmla="*/ 801344 h 6922882"/>
              <a:gd name="connsiteX0" fmla="*/ 4944169 w 6327648"/>
              <a:gd name="connsiteY0" fmla="*/ 801344 h 6922882"/>
              <a:gd name="connsiteX1" fmla="*/ 6327648 w 6327648"/>
              <a:gd name="connsiteY1" fmla="*/ 2798 h 6922882"/>
              <a:gd name="connsiteX2" fmla="*/ 6327489 w 6327648"/>
              <a:gd name="connsiteY2" fmla="*/ 2012140 h 6922882"/>
              <a:gd name="connsiteX3" fmla="*/ 4561323 w 6327648"/>
              <a:gd name="connsiteY3" fmla="*/ 5713728 h 6922882"/>
              <a:gd name="connsiteX4" fmla="*/ 2136819 w 6327648"/>
              <a:gd name="connsiteY4" fmla="*/ 6904800 h 6922882"/>
              <a:gd name="connsiteX5" fmla="*/ 0 w 6327648"/>
              <a:gd name="connsiteY5" fmla="*/ 6875921 h 6922882"/>
              <a:gd name="connsiteX6" fmla="*/ 2014086 w 6327648"/>
              <a:gd name="connsiteY6" fmla="*/ 5662610 h 6922882"/>
              <a:gd name="connsiteX7" fmla="*/ 2654973 w 6327648"/>
              <a:gd name="connsiteY7" fmla="*/ 5662520 h 6922882"/>
              <a:gd name="connsiteX8" fmla="*/ 4944169 w 6327648"/>
              <a:gd name="connsiteY8" fmla="*/ 801344 h 6922882"/>
              <a:gd name="connsiteX0" fmla="*/ 4944169 w 6327648"/>
              <a:gd name="connsiteY0" fmla="*/ 801344 h 6922882"/>
              <a:gd name="connsiteX1" fmla="*/ 6327648 w 6327648"/>
              <a:gd name="connsiteY1" fmla="*/ 2798 h 6922882"/>
              <a:gd name="connsiteX2" fmla="*/ 6327489 w 6327648"/>
              <a:gd name="connsiteY2" fmla="*/ 2012140 h 6922882"/>
              <a:gd name="connsiteX3" fmla="*/ 4561323 w 6327648"/>
              <a:gd name="connsiteY3" fmla="*/ 5713728 h 6922882"/>
              <a:gd name="connsiteX4" fmla="*/ 2136819 w 6327648"/>
              <a:gd name="connsiteY4" fmla="*/ 6904800 h 6922882"/>
              <a:gd name="connsiteX5" fmla="*/ 0 w 6327648"/>
              <a:gd name="connsiteY5" fmla="*/ 6875921 h 6922882"/>
              <a:gd name="connsiteX6" fmla="*/ 2014086 w 6327648"/>
              <a:gd name="connsiteY6" fmla="*/ 5662610 h 6922882"/>
              <a:gd name="connsiteX7" fmla="*/ 2654973 w 6327648"/>
              <a:gd name="connsiteY7" fmla="*/ 5662520 h 6922882"/>
              <a:gd name="connsiteX8" fmla="*/ 4944169 w 6327648"/>
              <a:gd name="connsiteY8" fmla="*/ 801344 h 6922882"/>
              <a:gd name="connsiteX0" fmla="*/ 4944169 w 6327648"/>
              <a:gd name="connsiteY0" fmla="*/ 801344 h 6922882"/>
              <a:gd name="connsiteX1" fmla="*/ 6327648 w 6327648"/>
              <a:gd name="connsiteY1" fmla="*/ 2798 h 6922882"/>
              <a:gd name="connsiteX2" fmla="*/ 6327489 w 6327648"/>
              <a:gd name="connsiteY2" fmla="*/ 2012140 h 6922882"/>
              <a:gd name="connsiteX3" fmla="*/ 4561323 w 6327648"/>
              <a:gd name="connsiteY3" fmla="*/ 5713728 h 6922882"/>
              <a:gd name="connsiteX4" fmla="*/ 2136819 w 6327648"/>
              <a:gd name="connsiteY4" fmla="*/ 6904800 h 6922882"/>
              <a:gd name="connsiteX5" fmla="*/ 0 w 6327648"/>
              <a:gd name="connsiteY5" fmla="*/ 6875921 h 6922882"/>
              <a:gd name="connsiteX6" fmla="*/ 2014086 w 6327648"/>
              <a:gd name="connsiteY6" fmla="*/ 5662610 h 6922882"/>
              <a:gd name="connsiteX7" fmla="*/ 2654973 w 6327648"/>
              <a:gd name="connsiteY7" fmla="*/ 5662520 h 6922882"/>
              <a:gd name="connsiteX8" fmla="*/ 4944169 w 6327648"/>
              <a:gd name="connsiteY8" fmla="*/ 801344 h 6922882"/>
              <a:gd name="connsiteX0" fmla="*/ 4944169 w 6327648"/>
              <a:gd name="connsiteY0" fmla="*/ 801344 h 6912892"/>
              <a:gd name="connsiteX1" fmla="*/ 6327648 w 6327648"/>
              <a:gd name="connsiteY1" fmla="*/ 2798 h 6912892"/>
              <a:gd name="connsiteX2" fmla="*/ 6327489 w 6327648"/>
              <a:gd name="connsiteY2" fmla="*/ 2012140 h 6912892"/>
              <a:gd name="connsiteX3" fmla="*/ 4561323 w 6327648"/>
              <a:gd name="connsiteY3" fmla="*/ 5713728 h 6912892"/>
              <a:gd name="connsiteX4" fmla="*/ 2588723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7489 w 6327648"/>
              <a:gd name="connsiteY2" fmla="*/ 2012140 h 6912892"/>
              <a:gd name="connsiteX3" fmla="*/ 4561323 w 6327648"/>
              <a:gd name="connsiteY3" fmla="*/ 5713728 h 6912892"/>
              <a:gd name="connsiteX4" fmla="*/ 2588723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7489 w 6327648"/>
              <a:gd name="connsiteY2" fmla="*/ 2012140 h 6912892"/>
              <a:gd name="connsiteX3" fmla="*/ 4561323 w 6327648"/>
              <a:gd name="connsiteY3" fmla="*/ 5713728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7489 w 6327648"/>
              <a:gd name="connsiteY2" fmla="*/ 2012140 h 6912892"/>
              <a:gd name="connsiteX3" fmla="*/ 4561323 w 6327648"/>
              <a:gd name="connsiteY3" fmla="*/ 5713728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57938"/>
              <a:gd name="connsiteX1" fmla="*/ 6327648 w 6327648"/>
              <a:gd name="connsiteY1" fmla="*/ 2798 h 6957938"/>
              <a:gd name="connsiteX2" fmla="*/ 6327489 w 6327648"/>
              <a:gd name="connsiteY2" fmla="*/ 2012140 h 6957938"/>
              <a:gd name="connsiteX3" fmla="*/ 4377737 w 6327648"/>
              <a:gd name="connsiteY3" fmla="*/ 6102083 h 6957938"/>
              <a:gd name="connsiteX4" fmla="*/ 3192438 w 6327648"/>
              <a:gd name="connsiteY4" fmla="*/ 6873026 h 6957938"/>
              <a:gd name="connsiteX5" fmla="*/ 0 w 6327648"/>
              <a:gd name="connsiteY5" fmla="*/ 6875921 h 6957938"/>
              <a:gd name="connsiteX6" fmla="*/ 2014086 w 6327648"/>
              <a:gd name="connsiteY6" fmla="*/ 5662610 h 6957938"/>
              <a:gd name="connsiteX7" fmla="*/ 2654973 w 6327648"/>
              <a:gd name="connsiteY7" fmla="*/ 5662520 h 6957938"/>
              <a:gd name="connsiteX8" fmla="*/ 4944169 w 6327648"/>
              <a:gd name="connsiteY8" fmla="*/ 801344 h 6957938"/>
              <a:gd name="connsiteX0" fmla="*/ 4944169 w 6327648"/>
              <a:gd name="connsiteY0" fmla="*/ 801344 h 6912892"/>
              <a:gd name="connsiteX1" fmla="*/ 6327648 w 6327648"/>
              <a:gd name="connsiteY1" fmla="*/ 2798 h 6912892"/>
              <a:gd name="connsiteX2" fmla="*/ 6327489 w 6327648"/>
              <a:gd name="connsiteY2" fmla="*/ 2012140 h 6912892"/>
              <a:gd name="connsiteX3" fmla="*/ 4377737 w 6327648"/>
              <a:gd name="connsiteY3" fmla="*/ 6102083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7489 w 6327648"/>
              <a:gd name="connsiteY2" fmla="*/ 2012140 h 6912892"/>
              <a:gd name="connsiteX3" fmla="*/ 4377737 w 6327648"/>
              <a:gd name="connsiteY3" fmla="*/ 6102083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3958 w 6327648"/>
              <a:gd name="connsiteY2" fmla="*/ 2001548 h 6912892"/>
              <a:gd name="connsiteX3" fmla="*/ 4377737 w 6327648"/>
              <a:gd name="connsiteY3" fmla="*/ 6102083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3958 w 6327648"/>
              <a:gd name="connsiteY2" fmla="*/ 2001548 h 6912892"/>
              <a:gd name="connsiteX3" fmla="*/ 4377737 w 6327648"/>
              <a:gd name="connsiteY3" fmla="*/ 6102083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3958 w 6327648"/>
              <a:gd name="connsiteY2" fmla="*/ 2001548 h 6912892"/>
              <a:gd name="connsiteX3" fmla="*/ 4367145 w 6327648"/>
              <a:gd name="connsiteY3" fmla="*/ 6140919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3958 w 6327648"/>
              <a:gd name="connsiteY2" fmla="*/ 2001548 h 6912892"/>
              <a:gd name="connsiteX3" fmla="*/ 4367145 w 6327648"/>
              <a:gd name="connsiteY3" fmla="*/ 6140919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3958 w 6327648"/>
              <a:gd name="connsiteY2" fmla="*/ 2001548 h 6912892"/>
              <a:gd name="connsiteX3" fmla="*/ 4367145 w 6327648"/>
              <a:gd name="connsiteY3" fmla="*/ 6140919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4973 w 6327648"/>
              <a:gd name="connsiteY7" fmla="*/ 5662520 h 6912892"/>
              <a:gd name="connsiteX8" fmla="*/ 4944169 w 6327648"/>
              <a:gd name="connsiteY8" fmla="*/ 801344 h 6912892"/>
              <a:gd name="connsiteX0" fmla="*/ 4944169 w 6327648"/>
              <a:gd name="connsiteY0" fmla="*/ 801344 h 6912892"/>
              <a:gd name="connsiteX1" fmla="*/ 6327648 w 6327648"/>
              <a:gd name="connsiteY1" fmla="*/ 2798 h 6912892"/>
              <a:gd name="connsiteX2" fmla="*/ 6323958 w 6327648"/>
              <a:gd name="connsiteY2" fmla="*/ 2001548 h 6912892"/>
              <a:gd name="connsiteX3" fmla="*/ 4367145 w 6327648"/>
              <a:gd name="connsiteY3" fmla="*/ 6140919 h 6912892"/>
              <a:gd name="connsiteX4" fmla="*/ 3192438 w 6327648"/>
              <a:gd name="connsiteY4" fmla="*/ 6873026 h 6912892"/>
              <a:gd name="connsiteX5" fmla="*/ 0 w 6327648"/>
              <a:gd name="connsiteY5" fmla="*/ 6875921 h 6912892"/>
              <a:gd name="connsiteX6" fmla="*/ 2014086 w 6327648"/>
              <a:gd name="connsiteY6" fmla="*/ 5662610 h 6912892"/>
              <a:gd name="connsiteX7" fmla="*/ 2651798 w 6327648"/>
              <a:gd name="connsiteY7" fmla="*/ 5665695 h 6912892"/>
              <a:gd name="connsiteX8" fmla="*/ 4944169 w 6327648"/>
              <a:gd name="connsiteY8" fmla="*/ 801344 h 6912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7648" h="6912892">
                <a:moveTo>
                  <a:pt x="4944169" y="801344"/>
                </a:moveTo>
                <a:cubicBezTo>
                  <a:pt x="5319006" y="49950"/>
                  <a:pt x="5652542" y="-16975"/>
                  <a:pt x="6327648" y="2798"/>
                </a:cubicBezTo>
                <a:lnTo>
                  <a:pt x="6323958" y="2001548"/>
                </a:lnTo>
                <a:lnTo>
                  <a:pt x="4367145" y="6140919"/>
                </a:lnTo>
                <a:cubicBezTo>
                  <a:pt x="4020209" y="6886940"/>
                  <a:pt x="3670295" y="6862390"/>
                  <a:pt x="3192438" y="6873026"/>
                </a:cubicBezTo>
                <a:cubicBezTo>
                  <a:pt x="2488403" y="6872814"/>
                  <a:pt x="689913" y="6960865"/>
                  <a:pt x="0" y="6875921"/>
                </a:cubicBezTo>
                <a:cubicBezTo>
                  <a:pt x="198988" y="6391381"/>
                  <a:pt x="979546" y="5673211"/>
                  <a:pt x="2014086" y="5662610"/>
                </a:cubicBezTo>
                <a:cubicBezTo>
                  <a:pt x="2012119" y="5668122"/>
                  <a:pt x="2541832" y="5665726"/>
                  <a:pt x="2651798" y="5665695"/>
                </a:cubicBezTo>
                <a:lnTo>
                  <a:pt x="4944169" y="801344"/>
                </a:lnTo>
                <a:close/>
              </a:path>
            </a:pathLst>
          </a:custGeom>
        </p:spPr>
        <p:txBody>
          <a:bodyPr/>
          <a:lstStyle/>
          <a:p>
            <a:endParaRPr lang="it-IT"/>
          </a:p>
        </p:txBody>
      </p:sp>
      <p:pic>
        <p:nvPicPr>
          <p:cNvPr id="8" name="Immagine 7">
            <a:extLst>
              <a:ext uri="{FF2B5EF4-FFF2-40B4-BE49-F238E27FC236}">
                <a16:creationId xmlns:a16="http://schemas.microsoft.com/office/drawing/2014/main" id="{0942E1D3-FA4B-234E-98A3-A328A1E18C53}"/>
              </a:ext>
            </a:extLst>
          </p:cNvPr>
          <p:cNvPicPr>
            <a:picLocks noChangeAspect="1"/>
          </p:cNvPicPr>
          <p:nvPr userDrawn="1"/>
        </p:nvPicPr>
        <p:blipFill>
          <a:blip r:embed="rId2"/>
          <a:stretch>
            <a:fillRect/>
          </a:stretch>
        </p:blipFill>
        <p:spPr>
          <a:xfrm>
            <a:off x="957570" y="920179"/>
            <a:ext cx="3479894" cy="417861"/>
          </a:xfrm>
          <a:prstGeom prst="rect">
            <a:avLst/>
          </a:prstGeom>
        </p:spPr>
      </p:pic>
    </p:spTree>
    <p:extLst>
      <p:ext uri="{BB962C8B-B14F-4D97-AF65-F5344CB8AC3E}">
        <p14:creationId xmlns:p14="http://schemas.microsoft.com/office/powerpoint/2010/main" val="1678951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ph">
    <p:spTree>
      <p:nvGrpSpPr>
        <p:cNvPr id="1" name=""/>
        <p:cNvGrpSpPr/>
        <p:nvPr/>
      </p:nvGrpSpPr>
      <p:grpSpPr>
        <a:xfrm>
          <a:off x="0" y="0"/>
          <a:ext cx="0" cy="0"/>
          <a:chOff x="0" y="0"/>
          <a:chExt cx="0" cy="0"/>
        </a:xfrm>
      </p:grpSpPr>
      <p:sp>
        <p:nvSpPr>
          <p:cNvPr id="9" name="Segnaposto immagine 8">
            <a:extLst>
              <a:ext uri="{FF2B5EF4-FFF2-40B4-BE49-F238E27FC236}">
                <a16:creationId xmlns:a16="http://schemas.microsoft.com/office/drawing/2014/main" id="{7BC503AC-DC7A-2643-A86C-74E1AF9C8D1E}"/>
              </a:ext>
            </a:extLst>
          </p:cNvPr>
          <p:cNvSpPr>
            <a:spLocks noGrp="1"/>
          </p:cNvSpPr>
          <p:nvPr>
            <p:ph type="pic" sz="quarter" idx="14"/>
          </p:nvPr>
        </p:nvSpPr>
        <p:spPr>
          <a:xfrm>
            <a:off x="6203950" y="0"/>
            <a:ext cx="5988050" cy="6850063"/>
          </a:xfrm>
          <a:prstGeom prst="rect">
            <a:avLst/>
          </a:prstGeom>
        </p:spPr>
        <p:txBody>
          <a:bodyPr/>
          <a:lstStyle/>
          <a:p>
            <a:endParaRPr lang="it-IT"/>
          </a:p>
        </p:txBody>
      </p:sp>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rPr>
              <a:t>Anac_CdR_Report di sintesi_20201006_v.2.0_Fornitori   Uso interno</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69D02F-2A0F-F344-93B8-1F8D2BF5422F}" type="slidenum">
              <a:rPr kumimoji="0" lang="it-IT" sz="800" b="0" i="0" u="none" strike="noStrike" kern="1200" cap="none" spc="0" normalizeH="0" baseline="0" noProof="0" smtClean="0">
                <a:ln>
                  <a:noFill/>
                </a:ln>
                <a:solidFill>
                  <a:prstClr val="black">
                    <a:tint val="75000"/>
                  </a:prstClr>
                </a:solidFill>
                <a:effectLst/>
                <a:uLnTx/>
                <a:uFillTx/>
                <a:latin typeface="Gotham Light"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endParaRPr>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7" name="Segnaposto titolo 1">
            <a:extLst>
              <a:ext uri="{FF2B5EF4-FFF2-40B4-BE49-F238E27FC236}">
                <a16:creationId xmlns:a16="http://schemas.microsoft.com/office/drawing/2014/main" id="{FD50C41D-749C-C74F-ADE1-252932439C9C}"/>
              </a:ext>
            </a:extLst>
          </p:cNvPr>
          <p:cNvSpPr>
            <a:spLocks noGrp="1"/>
          </p:cNvSpPr>
          <p:nvPr>
            <p:ph type="title"/>
          </p:nvPr>
        </p:nvSpPr>
        <p:spPr>
          <a:xfrm>
            <a:off x="947738" y="2933699"/>
            <a:ext cx="5138736" cy="2547938"/>
          </a:xfrm>
          <a:prstGeom prst="rect">
            <a:avLst/>
          </a:prstGeom>
        </p:spPr>
        <p:txBody>
          <a:bodyPr vert="horz" lIns="91440" tIns="45720" rIns="91440" bIns="45720" rtlCol="0" anchor="t">
            <a:normAutofit/>
          </a:bodyPr>
          <a:lstStyle>
            <a:lvl1pPr>
              <a:defRPr sz="2000" b="0" i="0">
                <a:solidFill>
                  <a:schemeClr val="bg2">
                    <a:lumMod val="25000"/>
                  </a:schemeClr>
                </a:solidFill>
                <a:latin typeface="Titillium Web" pitchFamily="2" charset="77"/>
              </a:defRPr>
            </a:lvl1pPr>
          </a:lstStyle>
          <a:p>
            <a:r>
              <a:rPr lang="it-IT"/>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8"/>
            <a:ext cx="5138736" cy="779591"/>
          </a:xfrm>
          <a:prstGeom prst="rect">
            <a:avLst/>
          </a:prstGeom>
        </p:spPr>
        <p:txBody>
          <a:bodyPr/>
          <a:lstStyle>
            <a:lvl1pPr>
              <a:defRPr sz="2000" b="0" i="0">
                <a:latin typeface="Gotham Medium" panose="02000604030000020004" pitchFamily="2" charset="0"/>
              </a:defRPr>
            </a:lvl1pPr>
            <a:lvl3pPr marL="914400" indent="0">
              <a:buNone/>
              <a:defRPr/>
            </a:lvl3pPr>
          </a:lstStyle>
          <a:p>
            <a:pPr lvl="0"/>
            <a:r>
              <a:rPr lang="it-IT"/>
              <a:t>FARE CLIC PER MODIFICARE GLI STILI DEL TESTO DELLO SCHEMA</a:t>
            </a:r>
          </a:p>
        </p:txBody>
      </p:sp>
      <p:pic>
        <p:nvPicPr>
          <p:cNvPr id="10" name="Picture 2">
            <a:extLst>
              <a:ext uri="{FF2B5EF4-FFF2-40B4-BE49-F238E27FC236}">
                <a16:creationId xmlns:a16="http://schemas.microsoft.com/office/drawing/2014/main" id="{BB30184F-3B62-4CA1-B4D9-6E6EE37ECC36}"/>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57569" y="921600"/>
            <a:ext cx="3481200" cy="418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756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 - NO IMAGE WHITE">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17943E3D-1829-9D49-B728-BF153703BD0E}"/>
              </a:ext>
            </a:extLst>
          </p:cNvPr>
          <p:cNvSpPr>
            <a:spLocks noGrp="1"/>
          </p:cNvSpPr>
          <p:nvPr>
            <p:ph type="dt" sz="half" idx="10"/>
          </p:nvPr>
        </p:nvSpPr>
        <p:spPr/>
        <p:txBody>
          <a:bodyPr/>
          <a:lstStyle/>
          <a:p>
            <a:fld id="{C9B03654-08ED-D246-9C1E-0CDB2E61E896}" type="datetime1">
              <a:rPr lang="it-IT" smtClean="0"/>
              <a:t>26/10/2026</a:t>
            </a:fld>
            <a:endParaRPr lang="it-IT"/>
          </a:p>
        </p:txBody>
      </p:sp>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p:txBody>
          <a:bodyPr/>
          <a:lstStyle/>
          <a:p>
            <a:fld id="{2969D02F-2A0F-F344-93B8-1F8D2BF5422F}" type="slidenum">
              <a:rPr lang="it-IT" smtClean="0"/>
              <a:t>‹N›</a:t>
            </a:fld>
            <a:endParaRPr lang="it-IT"/>
          </a:p>
        </p:txBody>
      </p:sp>
      <p:sp>
        <p:nvSpPr>
          <p:cNvPr id="7" name="Segnaposto titolo 1">
            <a:extLst>
              <a:ext uri="{FF2B5EF4-FFF2-40B4-BE49-F238E27FC236}">
                <a16:creationId xmlns:a16="http://schemas.microsoft.com/office/drawing/2014/main" id="{FD50C41D-749C-C74F-ADE1-252932439C9C}"/>
              </a:ext>
            </a:extLst>
          </p:cNvPr>
          <p:cNvSpPr>
            <a:spLocks noGrp="1"/>
          </p:cNvSpPr>
          <p:nvPr>
            <p:ph type="title" hasCustomPrompt="1"/>
          </p:nvPr>
        </p:nvSpPr>
        <p:spPr>
          <a:xfrm>
            <a:off x="957264" y="2933699"/>
            <a:ext cx="7771100" cy="2547938"/>
          </a:xfrm>
          <a:prstGeom prst="rect">
            <a:avLst/>
          </a:prstGeom>
        </p:spPr>
        <p:txBody>
          <a:bodyPr vert="horz" lIns="91440" tIns="45720" rIns="91440" bIns="45720" rtlCol="0" anchor="t">
            <a:normAutofit/>
          </a:bodyPr>
          <a:lstStyle>
            <a:lvl1pPr>
              <a:lnSpc>
                <a:spcPct val="100000"/>
              </a:lnSpc>
              <a:defRPr sz="1600" b="0" i="0">
                <a:solidFill>
                  <a:schemeClr val="tx1"/>
                </a:solidFill>
                <a:latin typeface="Trebuchet MS" panose="020B0703020202090204" pitchFamily="34" charset="0"/>
              </a:defRPr>
            </a:lvl1pPr>
          </a:lstStyle>
          <a:p>
            <a:r>
              <a:rPr lang="it-IT" dirty="0"/>
              <a:t>Fare clic per modificare lo stile del titolo dello schema </a:t>
            </a:r>
            <a:r>
              <a:rPr lang="it-IT" dirty="0" err="1"/>
              <a:t>lorem</a:t>
            </a:r>
            <a:r>
              <a:rPr lang="it-IT" dirty="0"/>
              <a:t> </a:t>
            </a:r>
            <a:r>
              <a:rPr lang="it-IT" dirty="0" err="1"/>
              <a:t>ipsum</a:t>
            </a:r>
            <a:endParaRPr lang="it-IT" dirty="0"/>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8"/>
            <a:ext cx="7771100" cy="779591"/>
          </a:xfrm>
          <a:prstGeom prst="rect">
            <a:avLst/>
          </a:prstGeom>
        </p:spPr>
        <p:txBody>
          <a:bodyPr/>
          <a:lstStyle>
            <a:lvl1pPr>
              <a:defRPr sz="2000" b="1" i="0">
                <a:solidFill>
                  <a:schemeClr val="accent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Tree>
    <p:extLst>
      <p:ext uri="{BB962C8B-B14F-4D97-AF65-F5344CB8AC3E}">
        <p14:creationId xmlns:p14="http://schemas.microsoft.com/office/powerpoint/2010/main" val="1971843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bph">
    <p:spTree>
      <p:nvGrpSpPr>
        <p:cNvPr id="1" name=""/>
        <p:cNvGrpSpPr/>
        <p:nvPr/>
      </p:nvGrpSpPr>
      <p:grpSpPr>
        <a:xfrm>
          <a:off x="0" y="0"/>
          <a:ext cx="0" cy="0"/>
          <a:chOff x="0" y="0"/>
          <a:chExt cx="0" cy="0"/>
        </a:xfrm>
      </p:grpSpPr>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7" name="Segnaposto titolo 1">
            <a:extLst>
              <a:ext uri="{FF2B5EF4-FFF2-40B4-BE49-F238E27FC236}">
                <a16:creationId xmlns:a16="http://schemas.microsoft.com/office/drawing/2014/main" id="{FD50C41D-749C-C74F-ADE1-252932439C9C}"/>
              </a:ext>
            </a:extLst>
          </p:cNvPr>
          <p:cNvSpPr>
            <a:spLocks noGrp="1"/>
          </p:cNvSpPr>
          <p:nvPr>
            <p:ph type="title"/>
          </p:nvPr>
        </p:nvSpPr>
        <p:spPr>
          <a:xfrm>
            <a:off x="954827" y="2715471"/>
            <a:ext cx="3775554" cy="2547938"/>
          </a:xfrm>
          <a:prstGeom prst="rect">
            <a:avLst/>
          </a:prstGeom>
        </p:spPr>
        <p:txBody>
          <a:bodyPr vert="horz" lIns="91440" tIns="45720" rIns="91440" bIns="45720" rtlCol="0" anchor="t">
            <a:normAutofit/>
          </a:bodyPr>
          <a:lstStyle>
            <a:lvl1pPr>
              <a:lnSpc>
                <a:spcPct val="100000"/>
              </a:lnSpc>
              <a:defRPr sz="1600" b="0" i="0">
                <a:solidFill>
                  <a:schemeClr val="tx1"/>
                </a:solidFill>
                <a:latin typeface="Trebuchet MS" panose="020B0703020202090204" pitchFamily="34" charset="0"/>
              </a:defRPr>
            </a:lvl1pPr>
          </a:lstStyle>
          <a:p>
            <a:r>
              <a:rPr lang="it-IT" dirty="0"/>
              <a:t>Fare clic per modificare lo stile del titolo dello schema</a:t>
            </a:r>
          </a:p>
        </p:txBody>
      </p:sp>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
        <p:nvSpPr>
          <p:cNvPr id="13" name="Segnaposto testo 13">
            <a:extLst>
              <a:ext uri="{FF2B5EF4-FFF2-40B4-BE49-F238E27FC236}">
                <a16:creationId xmlns:a16="http://schemas.microsoft.com/office/drawing/2014/main" id="{2D3A7C4A-50A7-5F43-8208-BABBB375354D}"/>
              </a:ext>
            </a:extLst>
          </p:cNvPr>
          <p:cNvSpPr>
            <a:spLocks noGrp="1"/>
          </p:cNvSpPr>
          <p:nvPr>
            <p:ph type="body" sz="quarter" idx="13" hasCustomPrompt="1"/>
          </p:nvPr>
        </p:nvSpPr>
        <p:spPr>
          <a:xfrm>
            <a:off x="957264" y="2154109"/>
            <a:ext cx="7772400" cy="375618"/>
          </a:xfrm>
          <a:prstGeom prst="rect">
            <a:avLst/>
          </a:prstGeom>
        </p:spPr>
        <p:txBody>
          <a:bodyPr anchor="t"/>
          <a:lstStyle>
            <a:lvl1pPr>
              <a:defRPr sz="1400" b="1" i="0">
                <a:solidFill>
                  <a:schemeClr val="accent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3" name="Text Placeholder 2">
            <a:extLst>
              <a:ext uri="{FF2B5EF4-FFF2-40B4-BE49-F238E27FC236}">
                <a16:creationId xmlns:a16="http://schemas.microsoft.com/office/drawing/2014/main" id="{4F053CF5-193E-C84A-82E0-6DC67C46962A}"/>
              </a:ext>
            </a:extLst>
          </p:cNvPr>
          <p:cNvSpPr>
            <a:spLocks noGrp="1"/>
          </p:cNvSpPr>
          <p:nvPr>
            <p:ph type="body" sz="quarter" idx="14" hasCustomPrompt="1"/>
          </p:nvPr>
        </p:nvSpPr>
        <p:spPr>
          <a:xfrm>
            <a:off x="4943475" y="2715472"/>
            <a:ext cx="3786188" cy="2547938"/>
          </a:xfrm>
          <a:prstGeom prst="rect">
            <a:avLst/>
          </a:prstGeom>
        </p:spPr>
        <p:txBody>
          <a:bodyPr/>
          <a:lstStyle>
            <a:lvl1pPr>
              <a:lnSpc>
                <a:spcPct val="100000"/>
              </a:lnSpc>
              <a:defRPr sz="1600" b="0" i="0">
                <a:solidFill>
                  <a:schemeClr val="tx1"/>
                </a:solidFill>
                <a:latin typeface="Trebuchet MS" panose="020B0703020202090204" pitchFamily="34" charset="0"/>
              </a:defRPr>
            </a:lvl1pPr>
          </a:lstStyle>
          <a:p>
            <a:pPr lvl="0"/>
            <a:r>
              <a:rPr lang="it-IT" dirty="0"/>
              <a:t>Fare clic per modificare lo stile del titolo dello schema</a:t>
            </a:r>
            <a:endParaRPr lang="en-IT" dirty="0"/>
          </a:p>
        </p:txBody>
      </p:sp>
    </p:spTree>
    <p:extLst>
      <p:ext uri="{BB962C8B-B14F-4D97-AF65-F5344CB8AC3E}">
        <p14:creationId xmlns:p14="http://schemas.microsoft.com/office/powerpoint/2010/main" val="547495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7880137C-2B71-48E1-92B7-4F7F772D2A17}" type="datetimeFigureOut">
              <a:rPr lang="it-IT" smtClean="0"/>
              <a:t>26/10/2026</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D9041751-1E7F-4B31-8803-D31FE59A66BE}" type="slidenum">
              <a:rPr lang="it-IT" smtClean="0"/>
              <a:t>‹N›</a:t>
            </a:fld>
            <a:endParaRPr lang="it-IT" dirty="0"/>
          </a:p>
        </p:txBody>
      </p:sp>
    </p:spTree>
    <p:extLst>
      <p:ext uri="{BB962C8B-B14F-4D97-AF65-F5344CB8AC3E}">
        <p14:creationId xmlns:p14="http://schemas.microsoft.com/office/powerpoint/2010/main" val="6096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a:extLst>
              <a:ext uri="{FF2B5EF4-FFF2-40B4-BE49-F238E27FC236}">
                <a16:creationId xmlns:a16="http://schemas.microsoft.com/office/drawing/2014/main" id="{D866C375-7976-42D3-8B99-D4482421FD8B}"/>
              </a:ext>
            </a:extLst>
          </p:cNvPr>
          <p:cNvSpPr>
            <a:spLocks noGrp="1" noChangeArrowheads="1"/>
          </p:cNvSpPr>
          <p:nvPr>
            <p:ph type="dt" sz="half" idx="10"/>
          </p:nvPr>
        </p:nvSpPr>
        <p:spPr>
          <a:ln/>
        </p:spPr>
        <p:txBody>
          <a:bodyPr/>
          <a:lstStyle>
            <a:lvl1pPr>
              <a:defRPr/>
            </a:lvl1pPr>
          </a:lstStyle>
          <a:p>
            <a:pPr>
              <a:defRPr/>
            </a:pPr>
            <a:endParaRPr lang="it-IT" altLang="it-IT"/>
          </a:p>
        </p:txBody>
      </p:sp>
      <p:sp>
        <p:nvSpPr>
          <p:cNvPr id="5" name="Rectangle 5">
            <a:extLst>
              <a:ext uri="{FF2B5EF4-FFF2-40B4-BE49-F238E27FC236}">
                <a16:creationId xmlns:a16="http://schemas.microsoft.com/office/drawing/2014/main" id="{626F79EA-C34F-4971-8821-9B75C0AEB5EF}"/>
              </a:ext>
            </a:extLst>
          </p:cNvPr>
          <p:cNvSpPr>
            <a:spLocks noGrp="1" noChangeArrowheads="1"/>
          </p:cNvSpPr>
          <p:nvPr>
            <p:ph type="ftr" sz="quarter" idx="11"/>
          </p:nvPr>
        </p:nvSpPr>
        <p:spPr>
          <a:ln/>
        </p:spPr>
        <p:txBody>
          <a:bodyPr/>
          <a:lstStyle>
            <a:lvl1pPr>
              <a:defRPr/>
            </a:lvl1pPr>
          </a:lstStyle>
          <a:p>
            <a:pPr>
              <a:defRPr/>
            </a:pPr>
            <a:endParaRPr lang="it-IT" altLang="it-IT"/>
          </a:p>
        </p:txBody>
      </p:sp>
      <p:sp>
        <p:nvSpPr>
          <p:cNvPr id="6" name="Rectangle 6">
            <a:extLst>
              <a:ext uri="{FF2B5EF4-FFF2-40B4-BE49-F238E27FC236}">
                <a16:creationId xmlns:a16="http://schemas.microsoft.com/office/drawing/2014/main" id="{6FD72CC5-1C67-4D64-97A6-0E7B6B99FFD6}"/>
              </a:ext>
            </a:extLst>
          </p:cNvPr>
          <p:cNvSpPr>
            <a:spLocks noGrp="1" noChangeArrowheads="1"/>
          </p:cNvSpPr>
          <p:nvPr>
            <p:ph type="sldNum" sz="quarter" idx="12"/>
          </p:nvPr>
        </p:nvSpPr>
        <p:spPr>
          <a:ln/>
        </p:spPr>
        <p:txBody>
          <a:bodyPr/>
          <a:lstStyle>
            <a:lvl1pPr>
              <a:defRPr/>
            </a:lvl1pPr>
          </a:lstStyle>
          <a:p>
            <a:pPr>
              <a:defRPr/>
            </a:pPr>
            <a:fld id="{C7DAE296-AA57-48F9-A8F5-95E98C80655C}" type="slidenum">
              <a:rPr lang="it-IT" altLang="it-IT"/>
              <a:pPr>
                <a:defRPr/>
              </a:pPr>
              <a:t>‹N›</a:t>
            </a:fld>
            <a:endParaRPr lang="it-IT" altLang="it-IT"/>
          </a:p>
        </p:txBody>
      </p:sp>
    </p:spTree>
    <p:extLst>
      <p:ext uri="{BB962C8B-B14F-4D97-AF65-F5344CB8AC3E}">
        <p14:creationId xmlns:p14="http://schemas.microsoft.com/office/powerpoint/2010/main" val="3761813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NO IMAGE WHITE">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17943E3D-1829-9D49-B728-BF153703BD0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rPr>
              <a:t>06/10/2020</a:t>
            </a:r>
          </a:p>
        </p:txBody>
      </p:sp>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rPr>
              <a:t>Anac_CdR_Report di sintesi_20201006_v.2.0_Fornitori   Uso interno</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69D02F-2A0F-F344-93B8-1F8D2BF5422F}" type="slidenum">
              <a:rPr kumimoji="0" lang="it-IT" sz="800" b="0" i="0" u="none" strike="noStrike" kern="1200" cap="none" spc="0" normalizeH="0" baseline="0" noProof="0" smtClean="0">
                <a:ln>
                  <a:noFill/>
                </a:ln>
                <a:solidFill>
                  <a:prstClr val="black">
                    <a:tint val="75000"/>
                  </a:prstClr>
                </a:solidFill>
                <a:effectLst/>
                <a:uLnTx/>
                <a:uFillTx/>
                <a:latin typeface="Gotham Light"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endParaRPr>
          </a:p>
        </p:txBody>
      </p:sp>
      <p:sp>
        <p:nvSpPr>
          <p:cNvPr id="7" name="Segnaposto titolo 1">
            <a:extLst>
              <a:ext uri="{FF2B5EF4-FFF2-40B4-BE49-F238E27FC236}">
                <a16:creationId xmlns:a16="http://schemas.microsoft.com/office/drawing/2014/main" id="{FD50C41D-749C-C74F-ADE1-252932439C9C}"/>
              </a:ext>
            </a:extLst>
          </p:cNvPr>
          <p:cNvSpPr>
            <a:spLocks noGrp="1"/>
          </p:cNvSpPr>
          <p:nvPr>
            <p:ph type="title" hasCustomPrompt="1"/>
          </p:nvPr>
        </p:nvSpPr>
        <p:spPr>
          <a:xfrm>
            <a:off x="947738" y="2529727"/>
            <a:ext cx="7772400" cy="1854198"/>
          </a:xfrm>
          <a:prstGeom prst="rect">
            <a:avLst/>
          </a:prstGeom>
        </p:spPr>
        <p:txBody>
          <a:bodyPr vert="horz" lIns="91440" tIns="45720" rIns="91440" bIns="45720" rtlCol="0" anchor="t">
            <a:normAutofit/>
          </a:bodyPr>
          <a:lstStyle/>
          <a:p>
            <a:r>
              <a:rPr lang="it-IT"/>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9"/>
            <a:ext cx="7772400" cy="375618"/>
          </a:xfrm>
          <a:prstGeom prst="rect">
            <a:avLst/>
          </a:prstGeom>
        </p:spPr>
        <p:txBody>
          <a:bodyPr anchor="t"/>
          <a:lstStyle>
            <a:lvl1pPr>
              <a:defRPr sz="1000" b="0" i="0">
                <a:latin typeface="Gotham Medium" panose="02000604030000020004" pitchFamily="2" charset="0"/>
              </a:defRPr>
            </a:lvl1pPr>
            <a:lvl3pPr marL="914400" indent="0">
              <a:buNone/>
              <a:defRPr/>
            </a:lvl3pPr>
          </a:lstStyle>
          <a:p>
            <a:pPr lvl="0"/>
            <a:r>
              <a:rPr lang="it-IT"/>
              <a:t>FARE CLIC PER MODIFICARE GLI STILI DEL TESTO DELLO SCHEMA</a:t>
            </a:r>
          </a:p>
        </p:txBody>
      </p:sp>
      <p:sp>
        <p:nvSpPr>
          <p:cNvPr id="15" name="Segnaposto testo 13">
            <a:extLst>
              <a:ext uri="{FF2B5EF4-FFF2-40B4-BE49-F238E27FC236}">
                <a16:creationId xmlns:a16="http://schemas.microsoft.com/office/drawing/2014/main" id="{3EA59BA0-4F4C-0249-8371-0EEAC2445D62}"/>
              </a:ext>
            </a:extLst>
          </p:cNvPr>
          <p:cNvSpPr>
            <a:spLocks noGrp="1"/>
          </p:cNvSpPr>
          <p:nvPr>
            <p:ph type="body" sz="quarter" idx="14"/>
          </p:nvPr>
        </p:nvSpPr>
        <p:spPr>
          <a:xfrm>
            <a:off x="957264" y="4427409"/>
            <a:ext cx="7772400" cy="375618"/>
          </a:xfrm>
          <a:prstGeom prst="rect">
            <a:avLst/>
          </a:prstGeom>
        </p:spPr>
        <p:txBody>
          <a:bodyPr anchor="t"/>
          <a:lstStyle>
            <a:lvl1pPr>
              <a:defRPr sz="2000" b="0" i="0">
                <a:latin typeface="Gotham Light" pitchFamily="2" charset="0"/>
              </a:defRPr>
            </a:lvl1pPr>
            <a:lvl3pPr marL="914400" indent="0">
              <a:buNone/>
              <a:defRPr/>
            </a:lvl3pPr>
          </a:lstStyle>
          <a:p>
            <a:pPr lvl="0"/>
            <a:r>
              <a:rPr lang="it-IT"/>
              <a:t>Fare clic per modificare gli stili del testo dello schema</a:t>
            </a:r>
          </a:p>
        </p:txBody>
      </p:sp>
    </p:spTree>
    <p:extLst>
      <p:ext uri="{BB962C8B-B14F-4D97-AF65-F5344CB8AC3E}">
        <p14:creationId xmlns:p14="http://schemas.microsoft.com/office/powerpoint/2010/main" val="2096787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NO IMAGE WHITE">
    <p:spTree>
      <p:nvGrpSpPr>
        <p:cNvPr id="1" name=""/>
        <p:cNvGrpSpPr/>
        <p:nvPr/>
      </p:nvGrpSpPr>
      <p:grpSpPr>
        <a:xfrm>
          <a:off x="0" y="0"/>
          <a:ext cx="0" cy="0"/>
          <a:chOff x="0" y="0"/>
          <a:chExt cx="0" cy="0"/>
        </a:xfrm>
      </p:grpSpPr>
      <p:sp>
        <p:nvSpPr>
          <p:cNvPr id="7" name="Segnaposto titolo 1">
            <a:extLst>
              <a:ext uri="{FF2B5EF4-FFF2-40B4-BE49-F238E27FC236}">
                <a16:creationId xmlns:a16="http://schemas.microsoft.com/office/drawing/2014/main" id="{FD50C41D-749C-C74F-ADE1-252932439C9C}"/>
              </a:ext>
            </a:extLst>
          </p:cNvPr>
          <p:cNvSpPr>
            <a:spLocks noGrp="1"/>
          </p:cNvSpPr>
          <p:nvPr>
            <p:ph type="title"/>
          </p:nvPr>
        </p:nvSpPr>
        <p:spPr>
          <a:xfrm>
            <a:off x="947738" y="2933699"/>
            <a:ext cx="5138736" cy="2547938"/>
          </a:xfrm>
          <a:prstGeom prst="rect">
            <a:avLst/>
          </a:prstGeom>
        </p:spPr>
        <p:txBody>
          <a:bodyPr vert="horz" lIns="91440" tIns="45720" rIns="91440" bIns="45720" rtlCol="0" anchor="t">
            <a:normAutofit/>
          </a:bodyPr>
          <a:lstStyle>
            <a:lvl1pPr>
              <a:defRPr sz="2000" b="0" i="0">
                <a:solidFill>
                  <a:schemeClr val="bg2">
                    <a:lumMod val="25000"/>
                  </a:schemeClr>
                </a:solidFill>
                <a:latin typeface="Titillium Web" pitchFamily="2" charset="77"/>
              </a:defRPr>
            </a:lvl1pPr>
          </a:lstStyle>
          <a:p>
            <a:r>
              <a:rPr lang="it-IT"/>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8"/>
            <a:ext cx="5138736" cy="779591"/>
          </a:xfrm>
          <a:prstGeom prst="rect">
            <a:avLst/>
          </a:prstGeom>
        </p:spPr>
        <p:txBody>
          <a:bodyPr/>
          <a:lstStyle>
            <a:lvl1pPr>
              <a:defRPr sz="2000" b="0" i="0">
                <a:latin typeface="Gotham Medium" panose="02000604030000020004" pitchFamily="2" charset="0"/>
              </a:defRPr>
            </a:lvl1pPr>
            <a:lvl3pPr marL="914400" indent="0">
              <a:buNone/>
              <a:defRPr/>
            </a:lvl3pPr>
          </a:lstStyle>
          <a:p>
            <a:pPr lvl="0"/>
            <a:r>
              <a:rPr lang="it-IT"/>
              <a:t>FARE CLIC PER MODIFICARE GLI STILI DEL TESTO DELLO SCHEMA</a:t>
            </a:r>
          </a:p>
        </p:txBody>
      </p:sp>
      <p:sp>
        <p:nvSpPr>
          <p:cNvPr id="23" name="Date Placeholder 22">
            <a:extLst>
              <a:ext uri="{FF2B5EF4-FFF2-40B4-BE49-F238E27FC236}">
                <a16:creationId xmlns:a16="http://schemas.microsoft.com/office/drawing/2014/main" id="{CEB47D3C-CDAB-4B0D-B06B-DFD6757A0B28}"/>
              </a:ext>
            </a:extLst>
          </p:cNvPr>
          <p:cNvSpPr>
            <a:spLocks noGrp="1"/>
          </p:cNvSpPr>
          <p:nvPr>
            <p:ph type="dt" sz="half"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rPr>
              <a:t>06/10/2020</a:t>
            </a:r>
          </a:p>
        </p:txBody>
      </p:sp>
      <p:sp>
        <p:nvSpPr>
          <p:cNvPr id="24" name="Footer Placeholder 23">
            <a:extLst>
              <a:ext uri="{FF2B5EF4-FFF2-40B4-BE49-F238E27FC236}">
                <a16:creationId xmlns:a16="http://schemas.microsoft.com/office/drawing/2014/main" id="{DE5181A9-DB65-4ECC-B0C9-D4CDD2FFE219}"/>
              </a:ext>
            </a:extLst>
          </p:cNvPr>
          <p:cNvSpPr>
            <a:spLocks noGrp="1"/>
          </p:cNvSpPr>
          <p:nvPr>
            <p:ph type="ftr" sz="quarter" idx="15"/>
          </p:nvPr>
        </p:nvSpPr>
        <p:spPr/>
        <p:txBody>
          <a:bodyPr/>
          <a:lstStyle/>
          <a:p>
            <a:pPr>
              <a:defRPr/>
            </a:pPr>
            <a:r>
              <a:rPr lang="it-IT" dirty="0" err="1">
                <a:solidFill>
                  <a:prstClr val="black">
                    <a:tint val="75000"/>
                  </a:prstClr>
                </a:solidFill>
              </a:rPr>
              <a:t>Anac_CdR_Report</a:t>
            </a:r>
            <a:r>
              <a:rPr lang="it-IT" dirty="0">
                <a:solidFill>
                  <a:prstClr val="black">
                    <a:tint val="75000"/>
                  </a:prstClr>
                </a:solidFill>
              </a:rPr>
              <a:t> di sintesi_20201006_v.2.0_Fornitori  </a:t>
            </a:r>
          </a:p>
          <a:p>
            <a:pPr>
              <a:defRPr/>
            </a:pPr>
            <a:r>
              <a:rPr lang="it-IT" dirty="0">
                <a:solidFill>
                  <a:prstClr val="black">
                    <a:tint val="75000"/>
                  </a:prstClr>
                </a:solidFill>
              </a:rPr>
              <a:t>Uso interno</a:t>
            </a:r>
          </a:p>
        </p:txBody>
      </p:sp>
      <p:sp>
        <p:nvSpPr>
          <p:cNvPr id="25" name="Slide Number Placeholder 24">
            <a:extLst>
              <a:ext uri="{FF2B5EF4-FFF2-40B4-BE49-F238E27FC236}">
                <a16:creationId xmlns:a16="http://schemas.microsoft.com/office/drawing/2014/main" id="{43834E9C-4E1D-4414-8A38-04D953BC2C10}"/>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69D02F-2A0F-F344-93B8-1F8D2BF5422F}" type="slidenum">
              <a:rPr kumimoji="0" lang="it-IT" sz="800" b="0" i="0" u="none" strike="noStrike" kern="1200" cap="none" spc="0" normalizeH="0" baseline="0" noProof="0" smtClean="0">
                <a:ln>
                  <a:noFill/>
                </a:ln>
                <a:solidFill>
                  <a:prstClr val="black">
                    <a:tint val="75000"/>
                  </a:prstClr>
                </a:solidFill>
                <a:effectLst/>
                <a:uLnTx/>
                <a:uFillTx/>
                <a:latin typeface="Gotham Light"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endParaRPr>
          </a:p>
        </p:txBody>
      </p:sp>
    </p:spTree>
    <p:extLst>
      <p:ext uri="{BB962C8B-B14F-4D97-AF65-F5344CB8AC3E}">
        <p14:creationId xmlns:p14="http://schemas.microsoft.com/office/powerpoint/2010/main" val="34129882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226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lide titolo &amp; tes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6116" y="1676401"/>
            <a:ext cx="11304000" cy="4413249"/>
          </a:xfrm>
        </p:spPr>
        <p:txBody>
          <a:bodyPr>
            <a:normAutofit/>
          </a:bodyPr>
          <a:lstStyle>
            <a:lvl1pPr marL="342900" indent="-342900">
              <a:lnSpc>
                <a:spcPct val="100000"/>
              </a:lnSpc>
              <a:spcBef>
                <a:spcPts val="300"/>
              </a:spcBef>
              <a:spcAft>
                <a:spcPts val="300"/>
              </a:spcAft>
              <a:buFont typeface="Wingdings" panose="05000000000000000000" pitchFamily="2" charset="2"/>
              <a:buChar char="§"/>
              <a:defRPr sz="2000">
                <a:solidFill>
                  <a:schemeClr val="tx1"/>
                </a:solidFill>
              </a:defRPr>
            </a:lvl1pPr>
            <a:lvl2pPr marL="457200" indent="0">
              <a:lnSpc>
                <a:spcPct val="100000"/>
              </a:lnSpc>
              <a:spcBef>
                <a:spcPts val="300"/>
              </a:spcBef>
              <a:spcAft>
                <a:spcPts val="300"/>
              </a:spcAft>
              <a:buFont typeface="Arial" panose="020B0604020202020204" pitchFamily="34" charse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err="1"/>
              <a:t>Edit</a:t>
            </a:r>
            <a:r>
              <a:rPr lang="it-IT"/>
              <a:t> Master text </a:t>
            </a:r>
            <a:r>
              <a:rPr lang="it-IT" err="1"/>
              <a:t>styles</a:t>
            </a:r>
            <a:endParaRPr lang="it-IT"/>
          </a:p>
          <a:p>
            <a:pPr lvl="1"/>
            <a:endParaRPr lang="it-IT"/>
          </a:p>
          <a:p>
            <a:pPr lvl="1"/>
            <a:endParaRPr lang="it-IT"/>
          </a:p>
        </p:txBody>
      </p:sp>
      <p:cxnSp>
        <p:nvCxnSpPr>
          <p:cNvPr id="10" name="Straight Connector 9"/>
          <p:cNvCxnSpPr/>
          <p:nvPr userDrawn="1"/>
        </p:nvCxnSpPr>
        <p:spPr>
          <a:xfrm>
            <a:off x="426116" y="774759"/>
            <a:ext cx="11304000" cy="0"/>
          </a:xfrm>
          <a:prstGeom prst="line">
            <a:avLst/>
          </a:prstGeom>
          <a:ln>
            <a:solidFill>
              <a:srgbClr val="898989"/>
            </a:solidFill>
          </a:ln>
        </p:spPr>
        <p:style>
          <a:lnRef idx="1">
            <a:schemeClr val="dk1"/>
          </a:lnRef>
          <a:fillRef idx="0">
            <a:schemeClr val="dk1"/>
          </a:fillRef>
          <a:effectRef idx="0">
            <a:schemeClr val="dk1"/>
          </a:effectRef>
          <a:fontRef idx="minor">
            <a:schemeClr val="tx1"/>
          </a:fontRef>
        </p:style>
      </p:cxnSp>
      <p:sp>
        <p:nvSpPr>
          <p:cNvPr id="11" name="Titolo 1"/>
          <p:cNvSpPr txBox="1">
            <a:spLocks/>
          </p:cNvSpPr>
          <p:nvPr userDrawn="1"/>
        </p:nvSpPr>
        <p:spPr bwMode="auto">
          <a:xfrm>
            <a:off x="319087" y="293688"/>
            <a:ext cx="10772245"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lang="it-IT" sz="2400" b="1" i="0" kern="1200">
                <a:solidFill>
                  <a:srgbClr val="595959"/>
                </a:solidFill>
                <a:latin typeface="Arial Bold"/>
                <a:ea typeface="MS PGothic" panose="020B0600070205080204" pitchFamily="34" charset="-128"/>
                <a:cs typeface="Arial Bold"/>
              </a:defRPr>
            </a:lvl1pPr>
            <a:lvl2pPr algn="ctr" defTabSz="457200" rtl="0" eaLnBrk="0" fontAlgn="base" hangingPunct="0">
              <a:spcBef>
                <a:spcPct val="0"/>
              </a:spcBef>
              <a:spcAft>
                <a:spcPct val="0"/>
              </a:spcAft>
              <a:defRPr sz="2400" b="1">
                <a:solidFill>
                  <a:srgbClr val="595959"/>
                </a:solidFill>
                <a:latin typeface="Arial Bold" pitchFamily="-65" charset="0"/>
                <a:ea typeface="MS PGothic" panose="020B0600070205080204" pitchFamily="34" charset="-128"/>
                <a:cs typeface="Arial Bold" pitchFamily="-65" charset="0"/>
              </a:defRPr>
            </a:lvl2pPr>
            <a:lvl3pPr algn="ctr" defTabSz="457200" rtl="0" eaLnBrk="0" fontAlgn="base" hangingPunct="0">
              <a:spcBef>
                <a:spcPct val="0"/>
              </a:spcBef>
              <a:spcAft>
                <a:spcPct val="0"/>
              </a:spcAft>
              <a:defRPr sz="2400" b="1">
                <a:solidFill>
                  <a:srgbClr val="595959"/>
                </a:solidFill>
                <a:latin typeface="Arial Bold" pitchFamily="-65" charset="0"/>
                <a:ea typeface="MS PGothic" panose="020B0600070205080204" pitchFamily="34" charset="-128"/>
                <a:cs typeface="Arial Bold" pitchFamily="-65" charset="0"/>
              </a:defRPr>
            </a:lvl3pPr>
            <a:lvl4pPr algn="ctr" defTabSz="457200" rtl="0" eaLnBrk="0" fontAlgn="base" hangingPunct="0">
              <a:spcBef>
                <a:spcPct val="0"/>
              </a:spcBef>
              <a:spcAft>
                <a:spcPct val="0"/>
              </a:spcAft>
              <a:defRPr sz="2400" b="1">
                <a:solidFill>
                  <a:srgbClr val="595959"/>
                </a:solidFill>
                <a:latin typeface="Arial Bold" pitchFamily="-65" charset="0"/>
                <a:ea typeface="MS PGothic" panose="020B0600070205080204" pitchFamily="34" charset="-128"/>
                <a:cs typeface="Arial Bold" pitchFamily="-65" charset="0"/>
              </a:defRPr>
            </a:lvl4pPr>
            <a:lvl5pPr algn="ctr" defTabSz="457200" rtl="0" eaLnBrk="0" fontAlgn="base" hangingPunct="0">
              <a:spcBef>
                <a:spcPct val="0"/>
              </a:spcBef>
              <a:spcAft>
                <a:spcPct val="0"/>
              </a:spcAft>
              <a:defRPr sz="2400" b="1">
                <a:solidFill>
                  <a:srgbClr val="595959"/>
                </a:solidFill>
                <a:latin typeface="Arial Bold" pitchFamily="-65" charset="0"/>
                <a:ea typeface="MS PGothic" panose="020B0600070205080204" pitchFamily="34" charset="-128"/>
                <a:cs typeface="Arial Bold" pitchFamily="-65" charset="0"/>
              </a:defRPr>
            </a:lvl5pPr>
            <a:lvl6pPr marL="4572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it-IT" altLang="it-IT" sz="2400" b="1" i="0" u="none" strike="noStrike" kern="1200" cap="none" spc="0" normalizeH="0" baseline="0" noProof="0">
              <a:ln>
                <a:noFill/>
              </a:ln>
              <a:solidFill>
                <a:sysClr val="windowText" lastClr="000000"/>
              </a:solidFill>
              <a:effectLst/>
              <a:uLnTx/>
              <a:uFillTx/>
              <a:latin typeface="Arial Bold" charset="0"/>
              <a:ea typeface="MS PGothic" panose="020B0600070205080204" pitchFamily="34" charset="-128"/>
              <a:cs typeface="Arial Bold" charset="0"/>
            </a:endParaRPr>
          </a:p>
        </p:txBody>
      </p:sp>
      <p:sp>
        <p:nvSpPr>
          <p:cNvPr id="5" name="Title 4">
            <a:extLst>
              <a:ext uri="{FF2B5EF4-FFF2-40B4-BE49-F238E27FC236}">
                <a16:creationId xmlns:a16="http://schemas.microsoft.com/office/drawing/2014/main" id="{A0D7C737-8DF3-45B8-9494-324FBA7F2C90}"/>
              </a:ext>
            </a:extLst>
          </p:cNvPr>
          <p:cNvSpPr>
            <a:spLocks noGrp="1"/>
          </p:cNvSpPr>
          <p:nvPr>
            <p:ph type="title" hasCustomPrompt="1"/>
          </p:nvPr>
        </p:nvSpPr>
        <p:spPr>
          <a:xfrm>
            <a:off x="426116" y="365126"/>
            <a:ext cx="11304000" cy="327622"/>
          </a:xfrm>
        </p:spPr>
        <p:txBody>
          <a:bodyPr>
            <a:noAutofit/>
          </a:bodyPr>
          <a:lstStyle>
            <a:lvl1pPr>
              <a:defRPr sz="2800" b="1" cap="all" baseline="0"/>
            </a:lvl1pPr>
          </a:lstStyle>
          <a:p>
            <a:r>
              <a:rPr lang="it-IT"/>
              <a:t>CLICK TO EDIT MASTER TITLE STYLE</a:t>
            </a:r>
          </a:p>
        </p:txBody>
      </p:sp>
      <p:sp>
        <p:nvSpPr>
          <p:cNvPr id="12" name="Slide Number Placeholder 5">
            <a:extLst>
              <a:ext uri="{FF2B5EF4-FFF2-40B4-BE49-F238E27FC236}">
                <a16:creationId xmlns:a16="http://schemas.microsoft.com/office/drawing/2014/main" id="{DBD59243-FBE3-4BF8-9894-C07C68E0FEA7}"/>
              </a:ext>
            </a:extLst>
          </p:cNvPr>
          <p:cNvSpPr>
            <a:spLocks noGrp="1"/>
          </p:cNvSpPr>
          <p:nvPr>
            <p:ph type="sldNum" sz="quarter" idx="4"/>
          </p:nvPr>
        </p:nvSpPr>
        <p:spPr>
          <a:xfrm>
            <a:off x="11128134" y="6125497"/>
            <a:ext cx="720000" cy="452284"/>
          </a:xfrm>
          <a:prstGeom prst="rect">
            <a:avLst/>
          </a:prstGeom>
        </p:spPr>
        <p:txBody>
          <a:bodyPr vert="horz" lIns="91440" tIns="45720" rIns="91440" bIns="45720" rtlCol="0" anchor="b"/>
          <a:lstStyle>
            <a:lvl1pPr algn="l">
              <a:defRPr sz="1050">
                <a:solidFill>
                  <a:schemeClr val="tx1">
                    <a:tint val="75000"/>
                  </a:schemeClr>
                </a:solidFill>
                <a:latin typeface="Century Gothic" panose="020B0502020202020204" pitchFamily="34" charset="0"/>
              </a:defRPr>
            </a:lvl1pPr>
          </a:lstStyle>
          <a:p>
            <a:fld id="{ED5F49B1-1574-42F2-94F8-0F4B8E46AFD5}" type="slidenum">
              <a:rPr lang="it-IT" smtClean="0"/>
              <a:pPr/>
              <a:t>‹N›</a:t>
            </a:fld>
            <a:endParaRPr lang="it-IT"/>
          </a:p>
        </p:txBody>
      </p:sp>
      <p:sp>
        <p:nvSpPr>
          <p:cNvPr id="9" name="TextBox 8">
            <a:extLst>
              <a:ext uri="{FF2B5EF4-FFF2-40B4-BE49-F238E27FC236}">
                <a16:creationId xmlns:a16="http://schemas.microsoft.com/office/drawing/2014/main" id="{1639B22B-FA08-4A33-8F43-6A0DF6393A47}"/>
              </a:ext>
            </a:extLst>
          </p:cNvPr>
          <p:cNvSpPr txBox="1"/>
          <p:nvPr userDrawn="1"/>
        </p:nvSpPr>
        <p:spPr>
          <a:xfrm>
            <a:off x="343867" y="6160567"/>
            <a:ext cx="11504267" cy="400110"/>
          </a:xfrm>
          <a:prstGeom prst="rect">
            <a:avLst/>
          </a:prstGeom>
          <a:noFill/>
        </p:spPr>
        <p:txBody>
          <a:bodyPr wrap="square" rtlCol="0">
            <a:spAutoFit/>
          </a:bodyPr>
          <a:lstStyle/>
          <a:p>
            <a:pPr algn="ctr"/>
            <a:r>
              <a:rPr lang="it-IT" sz="1000" err="1">
                <a:latin typeface="Century Gothic" panose="020B0502020202020204" pitchFamily="34" charset="0"/>
              </a:rPr>
              <a:t>ANAC_CdR_Report</a:t>
            </a:r>
            <a:r>
              <a:rPr lang="it-IT" sz="1000">
                <a:latin typeface="Century Gothic" panose="020B0502020202020204" pitchFamily="34" charset="0"/>
              </a:rPr>
              <a:t> di sintesi_ 20200610_v.1.2_CdR</a:t>
            </a:r>
          </a:p>
          <a:p>
            <a:pPr algn="ctr"/>
            <a:r>
              <a:rPr lang="it-IT" sz="1000">
                <a:latin typeface="Century Gothic" panose="020B0502020202020204" pitchFamily="34" charset="0"/>
              </a:rPr>
              <a:t>Uso interno</a:t>
            </a:r>
          </a:p>
        </p:txBody>
      </p:sp>
      <p:sp>
        <p:nvSpPr>
          <p:cNvPr id="2" name="Pentagon 1">
            <a:extLst>
              <a:ext uri="{FF2B5EF4-FFF2-40B4-BE49-F238E27FC236}">
                <a16:creationId xmlns:a16="http://schemas.microsoft.com/office/drawing/2014/main" id="{59B8968D-E6DD-4725-8069-3DE86AC0A77C}"/>
              </a:ext>
            </a:extLst>
          </p:cNvPr>
          <p:cNvSpPr/>
          <p:nvPr userDrawn="1"/>
        </p:nvSpPr>
        <p:spPr>
          <a:xfrm>
            <a:off x="461652" y="6602065"/>
            <a:ext cx="11268697" cy="34350"/>
          </a:xfrm>
          <a:prstGeom prst="pentagon">
            <a:avLst/>
          </a:prstGeom>
          <a:solidFill>
            <a:srgbClr val="053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63673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NO IMAGE WHITE">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17943E3D-1829-9D49-B728-BF153703BD0E}"/>
              </a:ext>
            </a:extLst>
          </p:cNvPr>
          <p:cNvSpPr>
            <a:spLocks noGrp="1"/>
          </p:cNvSpPr>
          <p:nvPr>
            <p:ph type="dt" sz="half" idx="10"/>
          </p:nvPr>
        </p:nvSpPr>
        <p:spPr/>
        <p:txBody>
          <a:bodyPr/>
          <a:lstStyle/>
          <a:p>
            <a:fld id="{E0B54A97-F878-CC4B-88D0-4EFECB6FEDC5}" type="datetime1">
              <a:rPr lang="it-IT" smtClean="0"/>
              <a:t>26/10/2026</a:t>
            </a:fld>
            <a:endParaRPr lang="it-IT"/>
          </a:p>
        </p:txBody>
      </p:sp>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p:txBody>
          <a:bodyPr/>
          <a:lstStyle/>
          <a:p>
            <a:fld id="{2969D02F-2A0F-F344-93B8-1F8D2BF5422F}" type="slidenum">
              <a:rPr lang="it-IT" smtClean="0"/>
              <a:t>‹N›</a:t>
            </a:fld>
            <a:endParaRPr lang="it-IT"/>
          </a:p>
        </p:txBody>
      </p:sp>
      <p:sp>
        <p:nvSpPr>
          <p:cNvPr id="7" name="Segnaposto titolo 1">
            <a:extLst>
              <a:ext uri="{FF2B5EF4-FFF2-40B4-BE49-F238E27FC236}">
                <a16:creationId xmlns:a16="http://schemas.microsoft.com/office/drawing/2014/main" id="{FD50C41D-749C-C74F-ADE1-252932439C9C}"/>
              </a:ext>
            </a:extLst>
          </p:cNvPr>
          <p:cNvSpPr>
            <a:spLocks noGrp="1"/>
          </p:cNvSpPr>
          <p:nvPr>
            <p:ph type="title" hasCustomPrompt="1"/>
          </p:nvPr>
        </p:nvSpPr>
        <p:spPr>
          <a:xfrm>
            <a:off x="947738" y="2529727"/>
            <a:ext cx="7772400" cy="1854198"/>
          </a:xfrm>
          <a:prstGeom prst="rect">
            <a:avLst/>
          </a:prstGeom>
        </p:spPr>
        <p:txBody>
          <a:bodyPr vert="horz" lIns="91440" tIns="45720" rIns="91440" bIns="45720" rtlCol="0" anchor="t">
            <a:normAutofit/>
          </a:bodyPr>
          <a:lstStyle>
            <a:lvl1pPr>
              <a:defRPr b="0" i="0">
                <a:solidFill>
                  <a:schemeClr val="bg1"/>
                </a:solidFill>
                <a:latin typeface="Trebuchet MS" panose="020B0703020202090204" pitchFamily="34" charset="0"/>
              </a:defRPr>
            </a:lvl1pPr>
          </a:lstStyle>
          <a:p>
            <a:r>
              <a:rPr lang="it-IT" dirty="0"/>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9"/>
            <a:ext cx="7772400" cy="375618"/>
          </a:xfrm>
          <a:prstGeom prst="rect">
            <a:avLst/>
          </a:prstGeom>
        </p:spPr>
        <p:txBody>
          <a:bodyPr anchor="t"/>
          <a:lstStyle>
            <a:lvl1pPr>
              <a:defRPr sz="1000" b="1" i="0">
                <a:solidFill>
                  <a:schemeClr val="bg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15" name="Segnaposto testo 13">
            <a:extLst>
              <a:ext uri="{FF2B5EF4-FFF2-40B4-BE49-F238E27FC236}">
                <a16:creationId xmlns:a16="http://schemas.microsoft.com/office/drawing/2014/main" id="{3EA59BA0-4F4C-0249-8371-0EEAC2445D62}"/>
              </a:ext>
            </a:extLst>
          </p:cNvPr>
          <p:cNvSpPr>
            <a:spLocks noGrp="1"/>
          </p:cNvSpPr>
          <p:nvPr>
            <p:ph type="body" sz="quarter" idx="14"/>
          </p:nvPr>
        </p:nvSpPr>
        <p:spPr>
          <a:xfrm>
            <a:off x="957264" y="4427409"/>
            <a:ext cx="7772400" cy="375618"/>
          </a:xfrm>
          <a:prstGeom prst="rect">
            <a:avLst/>
          </a:prstGeom>
        </p:spPr>
        <p:txBody>
          <a:bodyPr anchor="t"/>
          <a:lstStyle>
            <a:lvl1pPr>
              <a:defRPr sz="2000" b="0" i="0">
                <a:solidFill>
                  <a:schemeClr val="bg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Tree>
    <p:extLst>
      <p:ext uri="{BB962C8B-B14F-4D97-AF65-F5344CB8AC3E}">
        <p14:creationId xmlns:p14="http://schemas.microsoft.com/office/powerpoint/2010/main" val="1941921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NO IMAGE WHITE">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17943E3D-1829-9D49-B728-BF153703BD0E}"/>
              </a:ext>
            </a:extLst>
          </p:cNvPr>
          <p:cNvSpPr>
            <a:spLocks noGrp="1"/>
          </p:cNvSpPr>
          <p:nvPr>
            <p:ph type="dt" sz="half" idx="10"/>
          </p:nvPr>
        </p:nvSpPr>
        <p:spPr/>
        <p:txBody>
          <a:bodyPr/>
          <a:lstStyle/>
          <a:p>
            <a:fld id="{C9B03654-08ED-D246-9C1E-0CDB2E61E896}" type="datetime1">
              <a:rPr lang="it-IT" smtClean="0"/>
              <a:t>26/10/2026</a:t>
            </a:fld>
            <a:endParaRPr lang="it-IT"/>
          </a:p>
        </p:txBody>
      </p:sp>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p:txBody>
          <a:bodyPr/>
          <a:lstStyle/>
          <a:p>
            <a:fld id="{2969D02F-2A0F-F344-93B8-1F8D2BF5422F}" type="slidenum">
              <a:rPr lang="it-IT" smtClean="0"/>
              <a:t>‹N›</a:t>
            </a:fld>
            <a:endParaRPr lang="it-IT"/>
          </a:p>
        </p:txBody>
      </p:sp>
      <p:sp>
        <p:nvSpPr>
          <p:cNvPr id="7" name="Segnaposto titolo 1">
            <a:extLst>
              <a:ext uri="{FF2B5EF4-FFF2-40B4-BE49-F238E27FC236}">
                <a16:creationId xmlns:a16="http://schemas.microsoft.com/office/drawing/2014/main" id="{FD50C41D-749C-C74F-ADE1-252932439C9C}"/>
              </a:ext>
            </a:extLst>
          </p:cNvPr>
          <p:cNvSpPr>
            <a:spLocks noGrp="1"/>
          </p:cNvSpPr>
          <p:nvPr>
            <p:ph type="title"/>
          </p:nvPr>
        </p:nvSpPr>
        <p:spPr>
          <a:xfrm>
            <a:off x="957263" y="2933699"/>
            <a:ext cx="7772399" cy="2547938"/>
          </a:xfrm>
          <a:prstGeom prst="rect">
            <a:avLst/>
          </a:prstGeom>
        </p:spPr>
        <p:txBody>
          <a:bodyPr vert="horz" lIns="91440" tIns="45720" rIns="91440" bIns="45720" rtlCol="0" anchor="t">
            <a:normAutofit/>
          </a:bodyPr>
          <a:lstStyle>
            <a:lvl1pPr>
              <a:lnSpc>
                <a:spcPct val="100000"/>
              </a:lnSpc>
              <a:defRPr sz="1600" b="0" i="0">
                <a:solidFill>
                  <a:schemeClr val="bg1"/>
                </a:solidFill>
                <a:latin typeface="Trebuchet MS" panose="020B0703020202090204" pitchFamily="34" charset="0"/>
              </a:defRPr>
            </a:lvl1pPr>
          </a:lstStyle>
          <a:p>
            <a:r>
              <a:rPr lang="it-IT" dirty="0"/>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3" y="2154108"/>
            <a:ext cx="7772399" cy="779591"/>
          </a:xfrm>
          <a:prstGeom prst="rect">
            <a:avLst/>
          </a:prstGeom>
        </p:spPr>
        <p:txBody>
          <a:bodyPr/>
          <a:lstStyle>
            <a:lvl1pPr>
              <a:defRPr sz="2000" b="1" i="0">
                <a:solidFill>
                  <a:schemeClr val="bg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Tree>
    <p:extLst>
      <p:ext uri="{BB962C8B-B14F-4D97-AF65-F5344CB8AC3E}">
        <p14:creationId xmlns:p14="http://schemas.microsoft.com/office/powerpoint/2010/main" val="1328520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ph">
    <p:spTree>
      <p:nvGrpSpPr>
        <p:cNvPr id="1" name=""/>
        <p:cNvGrpSpPr/>
        <p:nvPr/>
      </p:nvGrpSpPr>
      <p:grpSpPr>
        <a:xfrm>
          <a:off x="0" y="0"/>
          <a:ext cx="0" cy="0"/>
          <a:chOff x="0" y="0"/>
          <a:chExt cx="0" cy="0"/>
        </a:xfrm>
      </p:grpSpPr>
      <p:sp>
        <p:nvSpPr>
          <p:cNvPr id="9" name="Segnaposto immagine 8">
            <a:extLst>
              <a:ext uri="{FF2B5EF4-FFF2-40B4-BE49-F238E27FC236}">
                <a16:creationId xmlns:a16="http://schemas.microsoft.com/office/drawing/2014/main" id="{7BC503AC-DC7A-2643-A86C-74E1AF9C8D1E}"/>
              </a:ext>
            </a:extLst>
          </p:cNvPr>
          <p:cNvSpPr>
            <a:spLocks noGrp="1"/>
          </p:cNvSpPr>
          <p:nvPr>
            <p:ph type="pic" sz="quarter" idx="14"/>
          </p:nvPr>
        </p:nvSpPr>
        <p:spPr>
          <a:xfrm>
            <a:off x="6467990" y="0"/>
            <a:ext cx="5724009" cy="6850063"/>
          </a:xfrm>
          <a:prstGeom prst="rect">
            <a:avLst/>
          </a:prstGeom>
        </p:spPr>
        <p:txBody>
          <a:bodyPr/>
          <a:lstStyle>
            <a:lvl1pPr>
              <a:defRPr b="0" i="0">
                <a:latin typeface="Trebuchet MS" panose="020B0703020202090204" pitchFamily="34" charset="0"/>
              </a:defRPr>
            </a:lvl1pPr>
          </a:lstStyle>
          <a:p>
            <a:endParaRPr lang="it-IT" dirty="0"/>
          </a:p>
        </p:txBody>
      </p:sp>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7" name="Segnaposto titolo 1">
            <a:extLst>
              <a:ext uri="{FF2B5EF4-FFF2-40B4-BE49-F238E27FC236}">
                <a16:creationId xmlns:a16="http://schemas.microsoft.com/office/drawing/2014/main" id="{FD50C41D-749C-C74F-ADE1-252932439C9C}"/>
              </a:ext>
            </a:extLst>
          </p:cNvPr>
          <p:cNvSpPr>
            <a:spLocks noGrp="1"/>
          </p:cNvSpPr>
          <p:nvPr>
            <p:ph type="title"/>
          </p:nvPr>
        </p:nvSpPr>
        <p:spPr>
          <a:xfrm>
            <a:off x="966592" y="2933699"/>
            <a:ext cx="5138736" cy="2547938"/>
          </a:xfrm>
          <a:prstGeom prst="rect">
            <a:avLst/>
          </a:prstGeom>
        </p:spPr>
        <p:txBody>
          <a:bodyPr vert="horz" lIns="91440" tIns="45720" rIns="91440" bIns="45720" rtlCol="0" anchor="t">
            <a:normAutofit/>
          </a:bodyPr>
          <a:lstStyle>
            <a:lvl1pPr>
              <a:lnSpc>
                <a:spcPct val="100000"/>
              </a:lnSpc>
              <a:defRPr sz="1600" b="0" i="0">
                <a:solidFill>
                  <a:schemeClr val="bg1"/>
                </a:solidFill>
                <a:latin typeface="Trebuchet MS" panose="020B0703020202090204" pitchFamily="34" charset="0"/>
              </a:defRPr>
            </a:lvl1pPr>
          </a:lstStyle>
          <a:p>
            <a:r>
              <a:rPr lang="it-IT" dirty="0"/>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8"/>
            <a:ext cx="5138736" cy="779591"/>
          </a:xfrm>
          <a:prstGeom prst="rect">
            <a:avLst/>
          </a:prstGeom>
        </p:spPr>
        <p:txBody>
          <a:bodyPr/>
          <a:lstStyle>
            <a:lvl1pPr>
              <a:defRPr sz="2000" b="1" i="0">
                <a:solidFill>
                  <a:schemeClr val="bg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Tree>
    <p:extLst>
      <p:ext uri="{BB962C8B-B14F-4D97-AF65-F5344CB8AC3E}">
        <p14:creationId xmlns:p14="http://schemas.microsoft.com/office/powerpoint/2010/main" val="2164704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ph">
    <p:spTree>
      <p:nvGrpSpPr>
        <p:cNvPr id="1" name=""/>
        <p:cNvGrpSpPr/>
        <p:nvPr/>
      </p:nvGrpSpPr>
      <p:grpSpPr>
        <a:xfrm>
          <a:off x="0" y="0"/>
          <a:ext cx="0" cy="0"/>
          <a:chOff x="0" y="0"/>
          <a:chExt cx="0" cy="0"/>
        </a:xfrm>
      </p:grpSpPr>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7" name="Segnaposto titolo 1">
            <a:extLst>
              <a:ext uri="{FF2B5EF4-FFF2-40B4-BE49-F238E27FC236}">
                <a16:creationId xmlns:a16="http://schemas.microsoft.com/office/drawing/2014/main" id="{FD50C41D-749C-C74F-ADE1-252932439C9C}"/>
              </a:ext>
            </a:extLst>
          </p:cNvPr>
          <p:cNvSpPr>
            <a:spLocks noGrp="1"/>
          </p:cNvSpPr>
          <p:nvPr>
            <p:ph type="title"/>
          </p:nvPr>
        </p:nvSpPr>
        <p:spPr>
          <a:xfrm>
            <a:off x="957166" y="2715471"/>
            <a:ext cx="3775554" cy="2547938"/>
          </a:xfrm>
          <a:prstGeom prst="rect">
            <a:avLst/>
          </a:prstGeom>
        </p:spPr>
        <p:txBody>
          <a:bodyPr vert="horz" lIns="91440" tIns="45720" rIns="91440" bIns="45720" rtlCol="0" anchor="t">
            <a:normAutofit/>
          </a:bodyPr>
          <a:lstStyle>
            <a:lvl1pPr>
              <a:lnSpc>
                <a:spcPct val="100000"/>
              </a:lnSpc>
              <a:defRPr sz="1600" b="0" i="0">
                <a:solidFill>
                  <a:schemeClr val="bg1"/>
                </a:solidFill>
                <a:latin typeface="Trebuchet MS" panose="020B0703020202090204" pitchFamily="34" charset="0"/>
              </a:defRPr>
            </a:lvl1pPr>
          </a:lstStyle>
          <a:p>
            <a:r>
              <a:rPr lang="it-IT" dirty="0"/>
              <a:t>Fare clic per modificare lo stile del titolo dello schema</a:t>
            </a:r>
          </a:p>
        </p:txBody>
      </p:sp>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
        <p:nvSpPr>
          <p:cNvPr id="13" name="Segnaposto testo 13">
            <a:extLst>
              <a:ext uri="{FF2B5EF4-FFF2-40B4-BE49-F238E27FC236}">
                <a16:creationId xmlns:a16="http://schemas.microsoft.com/office/drawing/2014/main" id="{2D3A7C4A-50A7-5F43-8208-BABBB375354D}"/>
              </a:ext>
            </a:extLst>
          </p:cNvPr>
          <p:cNvSpPr>
            <a:spLocks noGrp="1"/>
          </p:cNvSpPr>
          <p:nvPr>
            <p:ph type="body" sz="quarter" idx="13" hasCustomPrompt="1"/>
          </p:nvPr>
        </p:nvSpPr>
        <p:spPr>
          <a:xfrm>
            <a:off x="957264" y="2154109"/>
            <a:ext cx="7772400" cy="375618"/>
          </a:xfrm>
          <a:prstGeom prst="rect">
            <a:avLst/>
          </a:prstGeom>
        </p:spPr>
        <p:txBody>
          <a:bodyPr anchor="t"/>
          <a:lstStyle>
            <a:lvl1pPr>
              <a:defRPr sz="1400" b="1" i="0">
                <a:solidFill>
                  <a:schemeClr val="bg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14" name="Text Placeholder 2">
            <a:extLst>
              <a:ext uri="{FF2B5EF4-FFF2-40B4-BE49-F238E27FC236}">
                <a16:creationId xmlns:a16="http://schemas.microsoft.com/office/drawing/2014/main" id="{43EFC467-3D01-7043-99D2-C080241054B0}"/>
              </a:ext>
            </a:extLst>
          </p:cNvPr>
          <p:cNvSpPr>
            <a:spLocks noGrp="1"/>
          </p:cNvSpPr>
          <p:nvPr>
            <p:ph type="body" sz="quarter" idx="14" hasCustomPrompt="1"/>
          </p:nvPr>
        </p:nvSpPr>
        <p:spPr>
          <a:xfrm>
            <a:off x="4943475" y="2715472"/>
            <a:ext cx="3786188" cy="2547938"/>
          </a:xfrm>
          <a:prstGeom prst="rect">
            <a:avLst/>
          </a:prstGeom>
        </p:spPr>
        <p:txBody>
          <a:bodyPr/>
          <a:lstStyle>
            <a:lvl1pPr>
              <a:lnSpc>
                <a:spcPct val="100000"/>
              </a:lnSpc>
              <a:defRPr sz="1600" b="0" i="0">
                <a:solidFill>
                  <a:schemeClr val="bg1"/>
                </a:solidFill>
                <a:latin typeface="Trebuchet MS" panose="020B0703020202090204" pitchFamily="34" charset="0"/>
              </a:defRPr>
            </a:lvl1pPr>
          </a:lstStyle>
          <a:p>
            <a:pPr lvl="0"/>
            <a:r>
              <a:rPr lang="it-IT" dirty="0"/>
              <a:t>Fare clic per modificare lo stile del titolo dello schema</a:t>
            </a:r>
            <a:endParaRPr lang="x-none" dirty="0"/>
          </a:p>
        </p:txBody>
      </p:sp>
    </p:spTree>
    <p:extLst>
      <p:ext uri="{BB962C8B-B14F-4D97-AF65-F5344CB8AC3E}">
        <p14:creationId xmlns:p14="http://schemas.microsoft.com/office/powerpoint/2010/main" val="1163654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ph">
    <p:spTree>
      <p:nvGrpSpPr>
        <p:cNvPr id="1" name=""/>
        <p:cNvGrpSpPr/>
        <p:nvPr/>
      </p:nvGrpSpPr>
      <p:grpSpPr>
        <a:xfrm>
          <a:off x="0" y="0"/>
          <a:ext cx="0" cy="0"/>
          <a:chOff x="0" y="0"/>
          <a:chExt cx="0" cy="0"/>
        </a:xfrm>
      </p:grpSpPr>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
        <p:nvSpPr>
          <p:cNvPr id="13" name="Segnaposto testo 13">
            <a:extLst>
              <a:ext uri="{FF2B5EF4-FFF2-40B4-BE49-F238E27FC236}">
                <a16:creationId xmlns:a16="http://schemas.microsoft.com/office/drawing/2014/main" id="{1142F777-1BB2-0F47-A887-FE3115EAFF9A}"/>
              </a:ext>
            </a:extLst>
          </p:cNvPr>
          <p:cNvSpPr>
            <a:spLocks noGrp="1"/>
          </p:cNvSpPr>
          <p:nvPr>
            <p:ph type="body" sz="quarter" idx="13" hasCustomPrompt="1"/>
          </p:nvPr>
        </p:nvSpPr>
        <p:spPr>
          <a:xfrm>
            <a:off x="957264" y="3649986"/>
            <a:ext cx="2375718" cy="531192"/>
          </a:xfrm>
          <a:prstGeom prst="rect">
            <a:avLst/>
          </a:prstGeom>
        </p:spPr>
        <p:txBody>
          <a:bodyPr/>
          <a:lstStyle>
            <a:lvl1pPr>
              <a:defRPr sz="1800" b="1" i="0">
                <a:solidFill>
                  <a:schemeClr val="bg1"/>
                </a:solidFill>
                <a:latin typeface="Trebuchet MS" panose="020B0703020202090204" pitchFamily="34" charset="0"/>
              </a:defRPr>
            </a:lvl1pPr>
            <a:lvl3pPr marL="914400" indent="0">
              <a:buNone/>
              <a:defRPr/>
            </a:lvl3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endParaRPr lang="it-IT" dirty="0"/>
          </a:p>
        </p:txBody>
      </p:sp>
      <p:sp>
        <p:nvSpPr>
          <p:cNvPr id="15" name="Segnaposto testo 13">
            <a:extLst>
              <a:ext uri="{FF2B5EF4-FFF2-40B4-BE49-F238E27FC236}">
                <a16:creationId xmlns:a16="http://schemas.microsoft.com/office/drawing/2014/main" id="{B680D2C3-B26E-9146-872D-DA9E61C817ED}"/>
              </a:ext>
            </a:extLst>
          </p:cNvPr>
          <p:cNvSpPr>
            <a:spLocks noGrp="1"/>
          </p:cNvSpPr>
          <p:nvPr>
            <p:ph type="body" sz="quarter" idx="14" hasCustomPrompt="1"/>
          </p:nvPr>
        </p:nvSpPr>
        <p:spPr>
          <a:xfrm>
            <a:off x="957264" y="2154109"/>
            <a:ext cx="7772400" cy="375618"/>
          </a:xfrm>
          <a:prstGeom prst="rect">
            <a:avLst/>
          </a:prstGeom>
        </p:spPr>
        <p:txBody>
          <a:bodyPr anchor="t"/>
          <a:lstStyle>
            <a:lvl1pPr>
              <a:defRPr sz="1400" b="1" i="0">
                <a:solidFill>
                  <a:schemeClr val="bg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17" name="Segnaposto testo 13">
            <a:extLst>
              <a:ext uri="{FF2B5EF4-FFF2-40B4-BE49-F238E27FC236}">
                <a16:creationId xmlns:a16="http://schemas.microsoft.com/office/drawing/2014/main" id="{C4BE5458-4B2E-754E-834C-1BE2D3249443}"/>
              </a:ext>
            </a:extLst>
          </p:cNvPr>
          <p:cNvSpPr>
            <a:spLocks noGrp="1"/>
          </p:cNvSpPr>
          <p:nvPr>
            <p:ph type="body" sz="quarter" idx="15" hasCustomPrompt="1"/>
          </p:nvPr>
        </p:nvSpPr>
        <p:spPr>
          <a:xfrm>
            <a:off x="3601630" y="3649986"/>
            <a:ext cx="2375718" cy="531192"/>
          </a:xfrm>
          <a:prstGeom prst="rect">
            <a:avLst/>
          </a:prstGeom>
        </p:spPr>
        <p:txBody>
          <a:bodyPr/>
          <a:lstStyle>
            <a:lvl1pPr>
              <a:defRPr sz="1800" b="1" i="0">
                <a:solidFill>
                  <a:schemeClr val="bg1"/>
                </a:solidFill>
                <a:latin typeface="Trebuchet MS" panose="020B0703020202090204" pitchFamily="34" charset="0"/>
              </a:defRPr>
            </a:lvl1pPr>
            <a:lvl3pPr marL="914400" indent="0">
              <a:buNone/>
              <a:defRPr/>
            </a:lvl3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endParaRPr lang="it-IT" dirty="0"/>
          </a:p>
        </p:txBody>
      </p:sp>
      <p:sp>
        <p:nvSpPr>
          <p:cNvPr id="19" name="Segnaposto testo 13">
            <a:extLst>
              <a:ext uri="{FF2B5EF4-FFF2-40B4-BE49-F238E27FC236}">
                <a16:creationId xmlns:a16="http://schemas.microsoft.com/office/drawing/2014/main" id="{295CEA6B-99C4-2C4E-BDC8-DA19770CE57C}"/>
              </a:ext>
            </a:extLst>
          </p:cNvPr>
          <p:cNvSpPr>
            <a:spLocks noGrp="1"/>
          </p:cNvSpPr>
          <p:nvPr>
            <p:ph type="body" sz="quarter" idx="16" hasCustomPrompt="1"/>
          </p:nvPr>
        </p:nvSpPr>
        <p:spPr>
          <a:xfrm>
            <a:off x="6208622" y="3649986"/>
            <a:ext cx="2398365" cy="531192"/>
          </a:xfrm>
          <a:prstGeom prst="rect">
            <a:avLst/>
          </a:prstGeom>
        </p:spPr>
        <p:txBody>
          <a:bodyPr/>
          <a:lstStyle>
            <a:lvl1pPr>
              <a:defRPr sz="1800" b="1" i="0">
                <a:solidFill>
                  <a:schemeClr val="bg1"/>
                </a:solidFill>
                <a:latin typeface="Trebuchet MS" panose="020B0703020202090204" pitchFamily="34" charset="0"/>
              </a:defRPr>
            </a:lvl1pPr>
            <a:lvl3pPr marL="914400" indent="0">
              <a:buNone/>
              <a:defRPr/>
            </a:lvl3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endParaRPr lang="it-IT" dirty="0"/>
          </a:p>
        </p:txBody>
      </p:sp>
      <p:sp>
        <p:nvSpPr>
          <p:cNvPr id="21" name="Segnaposto testo 13">
            <a:extLst>
              <a:ext uri="{FF2B5EF4-FFF2-40B4-BE49-F238E27FC236}">
                <a16:creationId xmlns:a16="http://schemas.microsoft.com/office/drawing/2014/main" id="{D01A4C2C-A8E6-0B49-AF10-6C35834E15D7}"/>
              </a:ext>
            </a:extLst>
          </p:cNvPr>
          <p:cNvSpPr>
            <a:spLocks noGrp="1"/>
          </p:cNvSpPr>
          <p:nvPr>
            <p:ph type="body" sz="quarter" idx="17" hasCustomPrompt="1"/>
          </p:nvPr>
        </p:nvSpPr>
        <p:spPr>
          <a:xfrm>
            <a:off x="8838261" y="3649986"/>
            <a:ext cx="2403480" cy="531192"/>
          </a:xfrm>
          <a:prstGeom prst="rect">
            <a:avLst/>
          </a:prstGeom>
        </p:spPr>
        <p:txBody>
          <a:bodyPr/>
          <a:lstStyle>
            <a:lvl1pPr>
              <a:defRPr sz="1800" b="1" i="0">
                <a:solidFill>
                  <a:schemeClr val="bg1"/>
                </a:solidFill>
                <a:latin typeface="Trebuchet MS" panose="020B0703020202090204" pitchFamily="34" charset="0"/>
              </a:defRPr>
            </a:lvl1pPr>
            <a:lvl3pPr marL="914400" indent="0">
              <a:buNone/>
              <a:defRPr/>
            </a:lvl3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endParaRPr lang="it-IT" dirty="0"/>
          </a:p>
        </p:txBody>
      </p:sp>
      <p:sp>
        <p:nvSpPr>
          <p:cNvPr id="26" name="Picture Placeholder 25">
            <a:extLst>
              <a:ext uri="{FF2B5EF4-FFF2-40B4-BE49-F238E27FC236}">
                <a16:creationId xmlns:a16="http://schemas.microsoft.com/office/drawing/2014/main" id="{166E6A43-6DEA-0C41-A988-451D8EC9933B}"/>
              </a:ext>
            </a:extLst>
          </p:cNvPr>
          <p:cNvSpPr>
            <a:spLocks noGrp="1"/>
          </p:cNvSpPr>
          <p:nvPr>
            <p:ph type="pic" sz="quarter" idx="18"/>
          </p:nvPr>
        </p:nvSpPr>
        <p:spPr>
          <a:xfrm>
            <a:off x="954088" y="2744701"/>
            <a:ext cx="704850" cy="704850"/>
          </a:xfrm>
          <a:prstGeom prst="rect">
            <a:avLst/>
          </a:prstGeom>
        </p:spPr>
        <p:txBody>
          <a:bodyPr/>
          <a:lstStyle>
            <a:lvl1pPr>
              <a:defRPr sz="1000" b="0" i="0">
                <a:latin typeface="Trebuchet MS" panose="020B0703020202090204" pitchFamily="34" charset="0"/>
              </a:defRPr>
            </a:lvl1pPr>
          </a:lstStyle>
          <a:p>
            <a:endParaRPr lang="x-none"/>
          </a:p>
        </p:txBody>
      </p:sp>
      <p:sp>
        <p:nvSpPr>
          <p:cNvPr id="27" name="Picture Placeholder 25">
            <a:extLst>
              <a:ext uri="{FF2B5EF4-FFF2-40B4-BE49-F238E27FC236}">
                <a16:creationId xmlns:a16="http://schemas.microsoft.com/office/drawing/2014/main" id="{FA03CA3E-4BD5-8E45-82D9-352CCFC8EB8D}"/>
              </a:ext>
            </a:extLst>
          </p:cNvPr>
          <p:cNvSpPr>
            <a:spLocks noGrp="1"/>
          </p:cNvSpPr>
          <p:nvPr>
            <p:ph type="pic" sz="quarter" idx="19"/>
          </p:nvPr>
        </p:nvSpPr>
        <p:spPr>
          <a:xfrm>
            <a:off x="3603019" y="2744701"/>
            <a:ext cx="704850" cy="704850"/>
          </a:xfrm>
          <a:prstGeom prst="rect">
            <a:avLst/>
          </a:prstGeom>
        </p:spPr>
        <p:txBody>
          <a:bodyPr/>
          <a:lstStyle>
            <a:lvl1pPr>
              <a:defRPr sz="1000" b="0" i="0">
                <a:latin typeface="Trebuchet MS" panose="020B0703020202090204" pitchFamily="34" charset="0"/>
              </a:defRPr>
            </a:lvl1pPr>
          </a:lstStyle>
          <a:p>
            <a:endParaRPr lang="x-none"/>
          </a:p>
        </p:txBody>
      </p:sp>
      <p:sp>
        <p:nvSpPr>
          <p:cNvPr id="28" name="Picture Placeholder 25">
            <a:extLst>
              <a:ext uri="{FF2B5EF4-FFF2-40B4-BE49-F238E27FC236}">
                <a16:creationId xmlns:a16="http://schemas.microsoft.com/office/drawing/2014/main" id="{1700B5E9-F6A4-B943-8F3C-4A2C3B8546C6}"/>
              </a:ext>
            </a:extLst>
          </p:cNvPr>
          <p:cNvSpPr>
            <a:spLocks noGrp="1"/>
          </p:cNvSpPr>
          <p:nvPr>
            <p:ph type="pic" sz="quarter" idx="20"/>
          </p:nvPr>
        </p:nvSpPr>
        <p:spPr>
          <a:xfrm>
            <a:off x="6204817" y="2744701"/>
            <a:ext cx="704850" cy="704850"/>
          </a:xfrm>
          <a:prstGeom prst="rect">
            <a:avLst/>
          </a:prstGeom>
        </p:spPr>
        <p:txBody>
          <a:bodyPr/>
          <a:lstStyle>
            <a:lvl1pPr>
              <a:defRPr sz="1000" b="0" i="0">
                <a:latin typeface="Trebuchet MS" panose="020B0703020202090204" pitchFamily="34" charset="0"/>
              </a:defRPr>
            </a:lvl1pPr>
          </a:lstStyle>
          <a:p>
            <a:endParaRPr lang="x-none"/>
          </a:p>
        </p:txBody>
      </p:sp>
      <p:sp>
        <p:nvSpPr>
          <p:cNvPr id="29" name="Picture Placeholder 25">
            <a:extLst>
              <a:ext uri="{FF2B5EF4-FFF2-40B4-BE49-F238E27FC236}">
                <a16:creationId xmlns:a16="http://schemas.microsoft.com/office/drawing/2014/main" id="{48954F1D-8160-8C47-962F-F3CB4D4447A3}"/>
              </a:ext>
            </a:extLst>
          </p:cNvPr>
          <p:cNvSpPr>
            <a:spLocks noGrp="1"/>
          </p:cNvSpPr>
          <p:nvPr>
            <p:ph type="pic" sz="quarter" idx="21"/>
          </p:nvPr>
        </p:nvSpPr>
        <p:spPr>
          <a:xfrm>
            <a:off x="8816042" y="2744701"/>
            <a:ext cx="704850" cy="704850"/>
          </a:xfrm>
          <a:prstGeom prst="rect">
            <a:avLst/>
          </a:prstGeom>
        </p:spPr>
        <p:txBody>
          <a:bodyPr/>
          <a:lstStyle>
            <a:lvl1pPr>
              <a:defRPr sz="1000" b="0" i="0">
                <a:latin typeface="Trebuchet MS" panose="020B0703020202090204" pitchFamily="34" charset="0"/>
              </a:defRPr>
            </a:lvl1pPr>
          </a:lstStyle>
          <a:p>
            <a:endParaRPr lang="x-none" dirty="0"/>
          </a:p>
        </p:txBody>
      </p:sp>
      <p:sp>
        <p:nvSpPr>
          <p:cNvPr id="31" name="Text Placeholder 30">
            <a:extLst>
              <a:ext uri="{FF2B5EF4-FFF2-40B4-BE49-F238E27FC236}">
                <a16:creationId xmlns:a16="http://schemas.microsoft.com/office/drawing/2014/main" id="{44D9DBD4-566A-CC4B-A69F-61636C882EDC}"/>
              </a:ext>
            </a:extLst>
          </p:cNvPr>
          <p:cNvSpPr>
            <a:spLocks noGrp="1"/>
          </p:cNvSpPr>
          <p:nvPr>
            <p:ph type="body" sz="quarter" idx="22"/>
          </p:nvPr>
        </p:nvSpPr>
        <p:spPr>
          <a:xfrm>
            <a:off x="954088" y="4324268"/>
            <a:ext cx="2379662" cy="996950"/>
          </a:xfrm>
          <a:prstGeom prst="rect">
            <a:avLst/>
          </a:prstGeom>
        </p:spPr>
        <p:txBody>
          <a:bodyPr/>
          <a:lstStyle>
            <a:lvl1pPr>
              <a:buFontTx/>
              <a:buNone/>
              <a:defRPr sz="1400" b="0" i="0">
                <a:solidFill>
                  <a:schemeClr val="bg1"/>
                </a:solidFill>
                <a:latin typeface="Trebuchet MS" panose="020B0703020202090204" pitchFamily="34" charset="0"/>
              </a:defRPr>
            </a:lvl1pPr>
            <a:lvl2pPr marL="457200" indent="0">
              <a:buFontTx/>
              <a:buNone/>
              <a:defRPr sz="1800">
                <a:latin typeface="Titillium Web" pitchFamily="2" charset="77"/>
              </a:defRPr>
            </a:lvl2pPr>
            <a:lvl3pPr marL="914400" indent="0">
              <a:buFontTx/>
              <a:buNone/>
              <a:defRPr sz="1800">
                <a:latin typeface="Titillium Web" pitchFamily="2" charset="77"/>
              </a:defRPr>
            </a:lvl3pPr>
            <a:lvl4pPr marL="1371600" indent="0">
              <a:buFontTx/>
              <a:buNone/>
              <a:defRPr sz="1800">
                <a:latin typeface="Titillium Web" pitchFamily="2" charset="77"/>
              </a:defRPr>
            </a:lvl4pPr>
            <a:lvl5pPr marL="1828800" indent="0">
              <a:buFontTx/>
              <a:buNone/>
              <a:defRPr sz="1800">
                <a:latin typeface="Titillium Web" pitchFamily="2" charset="77"/>
              </a:defRPr>
            </a:lvl5pPr>
          </a:lstStyle>
          <a:p>
            <a:pPr lvl="0"/>
            <a:r>
              <a:rPr lang="en-GB" dirty="0"/>
              <a:t>Click to edit Master text styles</a:t>
            </a:r>
            <a:endParaRPr lang="x-none" dirty="0"/>
          </a:p>
        </p:txBody>
      </p:sp>
      <p:sp>
        <p:nvSpPr>
          <p:cNvPr id="32" name="Text Placeholder 30">
            <a:extLst>
              <a:ext uri="{FF2B5EF4-FFF2-40B4-BE49-F238E27FC236}">
                <a16:creationId xmlns:a16="http://schemas.microsoft.com/office/drawing/2014/main" id="{59F9CF6F-4A15-3846-AF64-A9EE12763640}"/>
              </a:ext>
            </a:extLst>
          </p:cNvPr>
          <p:cNvSpPr>
            <a:spLocks noGrp="1"/>
          </p:cNvSpPr>
          <p:nvPr>
            <p:ph type="body" sz="quarter" idx="23"/>
          </p:nvPr>
        </p:nvSpPr>
        <p:spPr>
          <a:xfrm>
            <a:off x="3612447" y="4324268"/>
            <a:ext cx="2379662" cy="996950"/>
          </a:xfrm>
          <a:prstGeom prst="rect">
            <a:avLst/>
          </a:prstGeom>
        </p:spPr>
        <p:txBody>
          <a:bodyPr/>
          <a:lstStyle>
            <a:lvl1pPr>
              <a:buFontTx/>
              <a:buNone/>
              <a:defRPr sz="1400" b="0" i="0">
                <a:solidFill>
                  <a:schemeClr val="bg1"/>
                </a:solidFill>
                <a:latin typeface="Trebuchet MS" panose="020B0703020202090204" pitchFamily="34" charset="0"/>
              </a:defRPr>
            </a:lvl1pPr>
            <a:lvl2pPr marL="457200" indent="0">
              <a:buFontTx/>
              <a:buNone/>
              <a:defRPr sz="1800">
                <a:latin typeface="Titillium Web" pitchFamily="2" charset="77"/>
              </a:defRPr>
            </a:lvl2pPr>
            <a:lvl3pPr marL="914400" indent="0">
              <a:buFontTx/>
              <a:buNone/>
              <a:defRPr sz="1800">
                <a:latin typeface="Titillium Web" pitchFamily="2" charset="77"/>
              </a:defRPr>
            </a:lvl3pPr>
            <a:lvl4pPr marL="1371600" indent="0">
              <a:buFontTx/>
              <a:buNone/>
              <a:defRPr sz="1800">
                <a:latin typeface="Titillium Web" pitchFamily="2" charset="77"/>
              </a:defRPr>
            </a:lvl4pPr>
            <a:lvl5pPr marL="1828800" indent="0">
              <a:buFontTx/>
              <a:buNone/>
              <a:defRPr sz="1800">
                <a:latin typeface="Titillium Web" pitchFamily="2" charset="77"/>
              </a:defRPr>
            </a:lvl5pPr>
          </a:lstStyle>
          <a:p>
            <a:pPr lvl="0"/>
            <a:r>
              <a:rPr lang="en-GB" dirty="0"/>
              <a:t>Click to edit Master text styles</a:t>
            </a:r>
            <a:endParaRPr lang="x-none" dirty="0"/>
          </a:p>
        </p:txBody>
      </p:sp>
      <p:sp>
        <p:nvSpPr>
          <p:cNvPr id="33" name="Text Placeholder 30">
            <a:extLst>
              <a:ext uri="{FF2B5EF4-FFF2-40B4-BE49-F238E27FC236}">
                <a16:creationId xmlns:a16="http://schemas.microsoft.com/office/drawing/2014/main" id="{EDD7A48F-DD46-0444-AA58-25A2B77A4634}"/>
              </a:ext>
            </a:extLst>
          </p:cNvPr>
          <p:cNvSpPr>
            <a:spLocks noGrp="1"/>
          </p:cNvSpPr>
          <p:nvPr>
            <p:ph type="body" sz="quarter" idx="24"/>
          </p:nvPr>
        </p:nvSpPr>
        <p:spPr>
          <a:xfrm>
            <a:off x="6204818" y="4324268"/>
            <a:ext cx="2379662" cy="996950"/>
          </a:xfrm>
          <a:prstGeom prst="rect">
            <a:avLst/>
          </a:prstGeom>
        </p:spPr>
        <p:txBody>
          <a:bodyPr/>
          <a:lstStyle>
            <a:lvl1pPr>
              <a:buFontTx/>
              <a:buNone/>
              <a:defRPr sz="1400" b="0" i="0">
                <a:solidFill>
                  <a:schemeClr val="bg1"/>
                </a:solidFill>
                <a:latin typeface="Trebuchet MS" panose="020B0703020202090204" pitchFamily="34" charset="0"/>
              </a:defRPr>
            </a:lvl1pPr>
            <a:lvl2pPr marL="457200" indent="0">
              <a:buFontTx/>
              <a:buNone/>
              <a:defRPr sz="1800">
                <a:latin typeface="Titillium Web" pitchFamily="2" charset="77"/>
              </a:defRPr>
            </a:lvl2pPr>
            <a:lvl3pPr marL="914400" indent="0">
              <a:buFontTx/>
              <a:buNone/>
              <a:defRPr sz="1800">
                <a:latin typeface="Titillium Web" pitchFamily="2" charset="77"/>
              </a:defRPr>
            </a:lvl3pPr>
            <a:lvl4pPr marL="1371600" indent="0">
              <a:buFontTx/>
              <a:buNone/>
              <a:defRPr sz="1800">
                <a:latin typeface="Titillium Web" pitchFamily="2" charset="77"/>
              </a:defRPr>
            </a:lvl4pPr>
            <a:lvl5pPr marL="1828800" indent="0">
              <a:buFontTx/>
              <a:buNone/>
              <a:defRPr sz="1800">
                <a:latin typeface="Titillium Web" pitchFamily="2" charset="77"/>
              </a:defRPr>
            </a:lvl5pPr>
          </a:lstStyle>
          <a:p>
            <a:pPr lvl="0"/>
            <a:r>
              <a:rPr lang="en-GB" dirty="0"/>
              <a:t>Click to edit Master text styles</a:t>
            </a:r>
            <a:endParaRPr lang="x-none" dirty="0"/>
          </a:p>
        </p:txBody>
      </p:sp>
      <p:sp>
        <p:nvSpPr>
          <p:cNvPr id="34" name="Text Placeholder 30">
            <a:extLst>
              <a:ext uri="{FF2B5EF4-FFF2-40B4-BE49-F238E27FC236}">
                <a16:creationId xmlns:a16="http://schemas.microsoft.com/office/drawing/2014/main" id="{C9A370C3-FBA6-A540-98FE-6BFA8E775DDA}"/>
              </a:ext>
            </a:extLst>
          </p:cNvPr>
          <p:cNvSpPr>
            <a:spLocks noGrp="1"/>
          </p:cNvSpPr>
          <p:nvPr>
            <p:ph type="body" sz="quarter" idx="25"/>
          </p:nvPr>
        </p:nvSpPr>
        <p:spPr>
          <a:xfrm>
            <a:off x="8844323" y="4324268"/>
            <a:ext cx="2379662" cy="996950"/>
          </a:xfrm>
          <a:prstGeom prst="rect">
            <a:avLst/>
          </a:prstGeom>
        </p:spPr>
        <p:txBody>
          <a:bodyPr/>
          <a:lstStyle>
            <a:lvl1pPr>
              <a:buFontTx/>
              <a:buNone/>
              <a:defRPr sz="1400" b="0" i="0">
                <a:solidFill>
                  <a:schemeClr val="bg1"/>
                </a:solidFill>
                <a:latin typeface="Trebuchet MS" panose="020B0703020202090204" pitchFamily="34" charset="0"/>
              </a:defRPr>
            </a:lvl1pPr>
            <a:lvl2pPr marL="457200" indent="0">
              <a:buFontTx/>
              <a:buNone/>
              <a:defRPr sz="1800">
                <a:latin typeface="Titillium Web" pitchFamily="2" charset="77"/>
              </a:defRPr>
            </a:lvl2pPr>
            <a:lvl3pPr marL="914400" indent="0">
              <a:buFontTx/>
              <a:buNone/>
              <a:defRPr sz="1800">
                <a:latin typeface="Titillium Web" pitchFamily="2" charset="77"/>
              </a:defRPr>
            </a:lvl3pPr>
            <a:lvl4pPr marL="1371600" indent="0">
              <a:buFontTx/>
              <a:buNone/>
              <a:defRPr sz="1800">
                <a:latin typeface="Titillium Web" pitchFamily="2" charset="77"/>
              </a:defRPr>
            </a:lvl4pPr>
            <a:lvl5pPr marL="1828800" indent="0">
              <a:buFontTx/>
              <a:buNone/>
              <a:defRPr sz="1800">
                <a:latin typeface="Titillium Web" pitchFamily="2" charset="77"/>
              </a:defRPr>
            </a:lvl5pPr>
          </a:lstStyle>
          <a:p>
            <a:pPr lvl="0"/>
            <a:r>
              <a:rPr lang="en-GB" dirty="0"/>
              <a:t>Click to edit Master text styles</a:t>
            </a:r>
            <a:endParaRPr lang="x-none" dirty="0"/>
          </a:p>
        </p:txBody>
      </p:sp>
    </p:spTree>
    <p:extLst>
      <p:ext uri="{BB962C8B-B14F-4D97-AF65-F5344CB8AC3E}">
        <p14:creationId xmlns:p14="http://schemas.microsoft.com/office/powerpoint/2010/main" val="3645518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bph">
    <p:spTree>
      <p:nvGrpSpPr>
        <p:cNvPr id="1" name=""/>
        <p:cNvGrpSpPr/>
        <p:nvPr/>
      </p:nvGrpSpPr>
      <p:grpSpPr>
        <a:xfrm>
          <a:off x="0" y="0"/>
          <a:ext cx="0" cy="0"/>
          <a:chOff x="0" y="0"/>
          <a:chExt cx="0" cy="0"/>
        </a:xfrm>
      </p:grpSpPr>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
        <p:nvSpPr>
          <p:cNvPr id="12" name="Segnaposto testo 13">
            <a:extLst>
              <a:ext uri="{FF2B5EF4-FFF2-40B4-BE49-F238E27FC236}">
                <a16:creationId xmlns:a16="http://schemas.microsoft.com/office/drawing/2014/main" id="{BE603EA8-C752-3A46-9FE5-D5AC78A9FCEE}"/>
              </a:ext>
            </a:extLst>
          </p:cNvPr>
          <p:cNvSpPr>
            <a:spLocks noGrp="1"/>
          </p:cNvSpPr>
          <p:nvPr>
            <p:ph type="body" sz="quarter" idx="15" hasCustomPrompt="1"/>
          </p:nvPr>
        </p:nvSpPr>
        <p:spPr>
          <a:xfrm>
            <a:off x="957264" y="1661628"/>
            <a:ext cx="7772400" cy="375618"/>
          </a:xfrm>
          <a:prstGeom prst="rect">
            <a:avLst/>
          </a:prstGeom>
        </p:spPr>
        <p:txBody>
          <a:bodyPr anchor="t"/>
          <a:lstStyle>
            <a:lvl1pPr marL="0" indent="0">
              <a:buNone/>
              <a:defRPr sz="1400" b="1" i="0">
                <a:solidFill>
                  <a:schemeClr val="bg1"/>
                </a:solidFill>
                <a:latin typeface="Trebuchet MS" panose="020B0703020202090204" pitchFamily="34" charset="0"/>
              </a:defRPr>
            </a:lvl1pPr>
            <a:lvl3pPr marL="914400" indent="0">
              <a:buNone/>
              <a:defRPr/>
            </a:lvl3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dirty="0"/>
              <a:t>FARE CLIC PER MODIFICARE GLI STILI DEL TESTO DELLO SCHEMA</a:t>
            </a:r>
          </a:p>
        </p:txBody>
      </p:sp>
      <p:sp>
        <p:nvSpPr>
          <p:cNvPr id="15" name="Table Placeholder 3">
            <a:extLst>
              <a:ext uri="{FF2B5EF4-FFF2-40B4-BE49-F238E27FC236}">
                <a16:creationId xmlns:a16="http://schemas.microsoft.com/office/drawing/2014/main" id="{02AA57D4-D6A7-3F40-A133-8E1A2665CDCC}"/>
              </a:ext>
            </a:extLst>
          </p:cNvPr>
          <p:cNvSpPr>
            <a:spLocks noGrp="1"/>
          </p:cNvSpPr>
          <p:nvPr>
            <p:ph type="tbl" sz="quarter" idx="14"/>
          </p:nvPr>
        </p:nvSpPr>
        <p:spPr>
          <a:xfrm>
            <a:off x="954088" y="2044811"/>
            <a:ext cx="10290175" cy="3436827"/>
          </a:xfrm>
          <a:prstGeom prst="rect">
            <a:avLst/>
          </a:prstGeom>
        </p:spPr>
        <p:txBody>
          <a:bodyPr/>
          <a:lstStyle>
            <a:lvl1pPr algn="ctr">
              <a:defRPr b="0" i="0">
                <a:solidFill>
                  <a:schemeClr val="bg1"/>
                </a:solidFill>
                <a:latin typeface="Trebuchet MS" panose="020B0703020202090204" pitchFamily="34" charset="0"/>
              </a:defRPr>
            </a:lvl1pPr>
          </a:lstStyle>
          <a:p>
            <a:endParaRPr lang="x-none"/>
          </a:p>
        </p:txBody>
      </p:sp>
    </p:spTree>
    <p:extLst>
      <p:ext uri="{BB962C8B-B14F-4D97-AF65-F5344CB8AC3E}">
        <p14:creationId xmlns:p14="http://schemas.microsoft.com/office/powerpoint/2010/main" val="3102386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bph">
    <p:spTree>
      <p:nvGrpSpPr>
        <p:cNvPr id="1" name=""/>
        <p:cNvGrpSpPr/>
        <p:nvPr/>
      </p:nvGrpSpPr>
      <p:grpSpPr>
        <a:xfrm>
          <a:off x="0" y="0"/>
          <a:ext cx="0" cy="0"/>
          <a:chOff x="0" y="0"/>
          <a:chExt cx="0" cy="0"/>
        </a:xfrm>
      </p:grpSpPr>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
        <p:nvSpPr>
          <p:cNvPr id="9" name="Chart Placeholder 2">
            <a:extLst>
              <a:ext uri="{FF2B5EF4-FFF2-40B4-BE49-F238E27FC236}">
                <a16:creationId xmlns:a16="http://schemas.microsoft.com/office/drawing/2014/main" id="{CD6B5959-C991-DE49-AE5F-B23E8BD5F313}"/>
              </a:ext>
            </a:extLst>
          </p:cNvPr>
          <p:cNvSpPr>
            <a:spLocks noGrp="1"/>
          </p:cNvSpPr>
          <p:nvPr>
            <p:ph type="chart" sz="quarter" idx="16"/>
          </p:nvPr>
        </p:nvSpPr>
        <p:spPr>
          <a:xfrm>
            <a:off x="947738" y="1643064"/>
            <a:ext cx="10296525" cy="4143374"/>
          </a:xfrm>
          <a:prstGeom prst="rect">
            <a:avLst/>
          </a:prstGeom>
        </p:spPr>
        <p:txBody>
          <a:bodyPr/>
          <a:lstStyle>
            <a:lvl1pPr marL="0" indent="0">
              <a:buNone/>
              <a:defRPr b="0" i="0">
                <a:solidFill>
                  <a:schemeClr val="bg1"/>
                </a:solidFill>
                <a:latin typeface="Trebuchet MS" panose="020B0703020202090204" pitchFamily="34" charset="0"/>
              </a:defRPr>
            </a:lvl1pPr>
          </a:lstStyle>
          <a:p>
            <a:endParaRPr lang="x-none" dirty="0"/>
          </a:p>
        </p:txBody>
      </p:sp>
    </p:spTree>
    <p:extLst>
      <p:ext uri="{BB962C8B-B14F-4D97-AF65-F5344CB8AC3E}">
        <p14:creationId xmlns:p14="http://schemas.microsoft.com/office/powerpoint/2010/main" val="4287556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bph">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B2124E5-8FC4-6647-A6A6-69E9F1B1907D}"/>
              </a:ext>
            </a:extLst>
          </p:cNvPr>
          <p:cNvSpPr/>
          <p:nvPr userDrawn="1"/>
        </p:nvSpPr>
        <p:spPr>
          <a:xfrm flipH="1">
            <a:off x="1" y="0"/>
            <a:ext cx="646799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b="0" i="0">
              <a:latin typeface="Trebuchet MS" panose="020B0703020202090204" pitchFamily="34" charset="0"/>
            </a:endParaRPr>
          </a:p>
        </p:txBody>
      </p:sp>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dirty="0" err="1"/>
              <a:t>lorem</a:t>
            </a:r>
            <a:r>
              <a:rPr lang="it-IT" dirty="0"/>
              <a:t> </a:t>
            </a:r>
            <a:r>
              <a:rPr lang="it-IT" dirty="0" err="1"/>
              <a:t>ipsum</a:t>
            </a:r>
            <a:r>
              <a:rPr lang="it-IT" dirty="0"/>
              <a:t> </a:t>
            </a:r>
            <a:r>
              <a:rPr lang="it-IT" dirty="0" err="1"/>
              <a:t>dolor</a:t>
            </a:r>
            <a:r>
              <a:rPr lang="it-IT" dirty="0"/>
              <a:t> </a:t>
            </a:r>
            <a:r>
              <a:rPr lang="it-IT" dirty="0" err="1"/>
              <a:t>sit</a:t>
            </a:r>
            <a:endParaRPr lang="it-IT" dirty="0"/>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dirty="0"/>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alphaModFix amt="5000"/>
          </a:blip>
          <a:stretch>
            <a:fillRect/>
          </a:stretch>
        </p:blipFill>
        <p:spPr>
          <a:xfrm>
            <a:off x="10162541" y="4464422"/>
            <a:ext cx="2234729" cy="2600412"/>
          </a:xfrm>
          <a:prstGeom prst="rect">
            <a:avLst/>
          </a:prstGeom>
        </p:spPr>
      </p:pic>
      <p:sp>
        <p:nvSpPr>
          <p:cNvPr id="7" name="Segnaposto titolo 1">
            <a:extLst>
              <a:ext uri="{FF2B5EF4-FFF2-40B4-BE49-F238E27FC236}">
                <a16:creationId xmlns:a16="http://schemas.microsoft.com/office/drawing/2014/main" id="{FD50C41D-749C-C74F-ADE1-252932439C9C}"/>
              </a:ext>
            </a:extLst>
          </p:cNvPr>
          <p:cNvSpPr>
            <a:spLocks noGrp="1"/>
          </p:cNvSpPr>
          <p:nvPr>
            <p:ph type="title"/>
          </p:nvPr>
        </p:nvSpPr>
        <p:spPr>
          <a:xfrm>
            <a:off x="957165" y="2933699"/>
            <a:ext cx="5138736" cy="2547938"/>
          </a:xfrm>
          <a:prstGeom prst="rect">
            <a:avLst/>
          </a:prstGeom>
        </p:spPr>
        <p:txBody>
          <a:bodyPr vert="horz" lIns="91440" tIns="45720" rIns="91440" bIns="45720" rtlCol="0" anchor="t">
            <a:normAutofit/>
          </a:bodyPr>
          <a:lstStyle>
            <a:lvl1pPr>
              <a:lnSpc>
                <a:spcPct val="100000"/>
              </a:lnSpc>
              <a:defRPr sz="1600" b="0" i="0">
                <a:solidFill>
                  <a:schemeClr val="tx1"/>
                </a:solidFill>
                <a:latin typeface="Trebuchet MS" panose="020B0703020202090204" pitchFamily="34" charset="0"/>
              </a:defRPr>
            </a:lvl1pPr>
          </a:lstStyle>
          <a:p>
            <a:r>
              <a:rPr lang="it-IT" dirty="0"/>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8"/>
            <a:ext cx="5138736" cy="779591"/>
          </a:xfrm>
          <a:prstGeom prst="rect">
            <a:avLst/>
          </a:prstGeom>
        </p:spPr>
        <p:txBody>
          <a:bodyPr/>
          <a:lstStyle>
            <a:lvl1pPr marL="0" indent="0">
              <a:buNone/>
              <a:defRPr sz="2000" b="1" i="0">
                <a:solidFill>
                  <a:schemeClr val="accent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dirty="0"/>
          </a:p>
        </p:txBody>
      </p:sp>
      <p:sp>
        <p:nvSpPr>
          <p:cNvPr id="15" name="Chart Placeholder 2">
            <a:extLst>
              <a:ext uri="{FF2B5EF4-FFF2-40B4-BE49-F238E27FC236}">
                <a16:creationId xmlns:a16="http://schemas.microsoft.com/office/drawing/2014/main" id="{8D965D1B-AEFD-6240-AA9D-3B1E22C2A99C}"/>
              </a:ext>
            </a:extLst>
          </p:cNvPr>
          <p:cNvSpPr>
            <a:spLocks noGrp="1"/>
          </p:cNvSpPr>
          <p:nvPr>
            <p:ph type="chart" sz="quarter" idx="16"/>
          </p:nvPr>
        </p:nvSpPr>
        <p:spPr>
          <a:xfrm>
            <a:off x="6898936" y="1338263"/>
            <a:ext cx="4850935" cy="4556738"/>
          </a:xfrm>
          <a:prstGeom prst="rect">
            <a:avLst/>
          </a:prstGeom>
        </p:spPr>
        <p:txBody>
          <a:bodyPr/>
          <a:lstStyle>
            <a:lvl1pPr marL="0" indent="0">
              <a:buNone/>
              <a:defRPr b="0" i="0">
                <a:solidFill>
                  <a:schemeClr val="accent1"/>
                </a:solidFill>
                <a:latin typeface="+mj-lt"/>
              </a:defRPr>
            </a:lvl1pPr>
          </a:lstStyle>
          <a:p>
            <a:endParaRPr lang="x-none" dirty="0"/>
          </a:p>
        </p:txBody>
      </p:sp>
      <p:pic>
        <p:nvPicPr>
          <p:cNvPr id="13" name="Picture 12">
            <a:extLst>
              <a:ext uri="{FF2B5EF4-FFF2-40B4-BE49-F238E27FC236}">
                <a16:creationId xmlns:a16="http://schemas.microsoft.com/office/drawing/2014/main" id="{9FF3CB62-594E-614E-BD42-6A47046780D9}"/>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47738" y="944563"/>
            <a:ext cx="3041999" cy="360000"/>
          </a:xfrm>
          <a:prstGeom prst="rect">
            <a:avLst/>
          </a:prstGeom>
        </p:spPr>
      </p:pic>
    </p:spTree>
    <p:extLst>
      <p:ext uri="{BB962C8B-B14F-4D97-AF65-F5344CB8AC3E}">
        <p14:creationId xmlns:p14="http://schemas.microsoft.com/office/powerpoint/2010/main" val="2917499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bph">
    <p:bg>
      <p:bgPr>
        <a:solidFill>
          <a:srgbClr val="E7EBF7"/>
        </a:solidFill>
        <a:effectLst/>
      </p:bgPr>
    </p:bg>
    <p:spTree>
      <p:nvGrpSpPr>
        <p:cNvPr id="1" name=""/>
        <p:cNvGrpSpPr/>
        <p:nvPr/>
      </p:nvGrpSpPr>
      <p:grpSpPr>
        <a:xfrm>
          <a:off x="0" y="0"/>
          <a:ext cx="0" cy="0"/>
          <a:chOff x="0" y="0"/>
          <a:chExt cx="0" cy="0"/>
        </a:xfrm>
      </p:grpSpPr>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
        <p:nvSpPr>
          <p:cNvPr id="4" name="Table Placeholder 3">
            <a:extLst>
              <a:ext uri="{FF2B5EF4-FFF2-40B4-BE49-F238E27FC236}">
                <a16:creationId xmlns:a16="http://schemas.microsoft.com/office/drawing/2014/main" id="{F777E362-5490-914D-9C50-C1EA83280730}"/>
              </a:ext>
            </a:extLst>
          </p:cNvPr>
          <p:cNvSpPr>
            <a:spLocks noGrp="1"/>
          </p:cNvSpPr>
          <p:nvPr>
            <p:ph type="tbl" sz="quarter" idx="13"/>
          </p:nvPr>
        </p:nvSpPr>
        <p:spPr>
          <a:xfrm>
            <a:off x="954088" y="2044811"/>
            <a:ext cx="10290175" cy="3436827"/>
          </a:xfrm>
          <a:prstGeom prst="rect">
            <a:avLst/>
          </a:prstGeom>
        </p:spPr>
        <p:txBody>
          <a:bodyPr/>
          <a:lstStyle>
            <a:lvl1pPr algn="ctr">
              <a:defRPr b="0" i="0">
                <a:solidFill>
                  <a:schemeClr val="accent1"/>
                </a:solidFill>
                <a:latin typeface="Trebuchet MS" panose="020B0703020202090204" pitchFamily="34" charset="0"/>
              </a:defRPr>
            </a:lvl1pPr>
          </a:lstStyle>
          <a:p>
            <a:endParaRPr lang="x-none"/>
          </a:p>
        </p:txBody>
      </p:sp>
      <p:sp>
        <p:nvSpPr>
          <p:cNvPr id="13" name="Segnaposto testo 13">
            <a:extLst>
              <a:ext uri="{FF2B5EF4-FFF2-40B4-BE49-F238E27FC236}">
                <a16:creationId xmlns:a16="http://schemas.microsoft.com/office/drawing/2014/main" id="{A26DFFC2-9AF9-104A-B9BD-3B3FA3831484}"/>
              </a:ext>
            </a:extLst>
          </p:cNvPr>
          <p:cNvSpPr>
            <a:spLocks noGrp="1"/>
          </p:cNvSpPr>
          <p:nvPr>
            <p:ph type="body" sz="quarter" idx="14" hasCustomPrompt="1"/>
          </p:nvPr>
        </p:nvSpPr>
        <p:spPr>
          <a:xfrm>
            <a:off x="957264" y="1661628"/>
            <a:ext cx="7772400" cy="375618"/>
          </a:xfrm>
          <a:prstGeom prst="rect">
            <a:avLst/>
          </a:prstGeom>
        </p:spPr>
        <p:txBody>
          <a:bodyPr anchor="t"/>
          <a:lstStyle>
            <a:lvl1pPr marL="0" indent="0">
              <a:buNone/>
              <a:defRPr sz="1400" b="1" i="0">
                <a:solidFill>
                  <a:schemeClr val="accent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Tree>
    <p:extLst>
      <p:ext uri="{BB962C8B-B14F-4D97-AF65-F5344CB8AC3E}">
        <p14:creationId xmlns:p14="http://schemas.microsoft.com/office/powerpoint/2010/main" val="26470535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02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bph">
    <p:bg>
      <p:bgPr>
        <a:solidFill>
          <a:srgbClr val="E7EBF7"/>
        </a:solidFill>
        <a:effectLst/>
      </p:bgPr>
    </p:bg>
    <p:spTree>
      <p:nvGrpSpPr>
        <p:cNvPr id="1" name=""/>
        <p:cNvGrpSpPr/>
        <p:nvPr/>
      </p:nvGrpSpPr>
      <p:grpSpPr>
        <a:xfrm>
          <a:off x="0" y="0"/>
          <a:ext cx="0" cy="0"/>
          <a:chOff x="0" y="0"/>
          <a:chExt cx="0" cy="0"/>
        </a:xfrm>
      </p:grpSpPr>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
        <p:nvSpPr>
          <p:cNvPr id="3" name="Chart Placeholder 2">
            <a:extLst>
              <a:ext uri="{FF2B5EF4-FFF2-40B4-BE49-F238E27FC236}">
                <a16:creationId xmlns:a16="http://schemas.microsoft.com/office/drawing/2014/main" id="{B75B784C-2F31-224C-BB4E-D9D700B2D892}"/>
              </a:ext>
            </a:extLst>
          </p:cNvPr>
          <p:cNvSpPr>
            <a:spLocks noGrp="1"/>
          </p:cNvSpPr>
          <p:nvPr>
            <p:ph type="chart" sz="quarter" idx="15"/>
          </p:nvPr>
        </p:nvSpPr>
        <p:spPr>
          <a:xfrm>
            <a:off x="947738" y="1643064"/>
            <a:ext cx="10296525" cy="4143374"/>
          </a:xfrm>
          <a:prstGeom prst="rect">
            <a:avLst/>
          </a:prstGeom>
        </p:spPr>
        <p:txBody>
          <a:bodyPr/>
          <a:lstStyle>
            <a:lvl1pPr marL="0" indent="0">
              <a:buNone/>
              <a:defRPr b="0" i="0">
                <a:solidFill>
                  <a:schemeClr val="accent1"/>
                </a:solidFill>
                <a:latin typeface="Trebuchet MS" panose="020B0703020202090204" pitchFamily="34" charset="0"/>
              </a:defRPr>
            </a:lvl1pPr>
          </a:lstStyle>
          <a:p>
            <a:endParaRPr lang="x-none" dirty="0"/>
          </a:p>
        </p:txBody>
      </p:sp>
    </p:spTree>
    <p:extLst>
      <p:ext uri="{BB962C8B-B14F-4D97-AF65-F5344CB8AC3E}">
        <p14:creationId xmlns:p14="http://schemas.microsoft.com/office/powerpoint/2010/main" val="1387241095"/>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NO IMAGE WHITE">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17943E3D-1829-9D49-B728-BF153703BD0E}"/>
              </a:ext>
            </a:extLst>
          </p:cNvPr>
          <p:cNvSpPr>
            <a:spLocks noGrp="1"/>
          </p:cNvSpPr>
          <p:nvPr>
            <p:ph type="dt" sz="half" idx="10"/>
          </p:nvPr>
        </p:nvSpPr>
        <p:spPr/>
        <p:txBody>
          <a:bodyPr/>
          <a:lstStyle/>
          <a:p>
            <a:fld id="{E0B54A97-F878-CC4B-88D0-4EFECB6FEDC5}" type="datetime1">
              <a:rPr lang="it-IT" smtClean="0"/>
              <a:t>26/10/2026</a:t>
            </a:fld>
            <a:endParaRPr lang="it-IT"/>
          </a:p>
        </p:txBody>
      </p:sp>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p:txBody>
          <a:bodyPr/>
          <a:lstStyle/>
          <a:p>
            <a:fld id="{2969D02F-2A0F-F344-93B8-1F8D2BF5422F}" type="slidenum">
              <a:rPr lang="it-IT" smtClean="0"/>
              <a:t>‹N›</a:t>
            </a:fld>
            <a:endParaRPr lang="it-IT"/>
          </a:p>
        </p:txBody>
      </p:sp>
      <p:sp>
        <p:nvSpPr>
          <p:cNvPr id="7" name="Segnaposto titolo 1">
            <a:extLst>
              <a:ext uri="{FF2B5EF4-FFF2-40B4-BE49-F238E27FC236}">
                <a16:creationId xmlns:a16="http://schemas.microsoft.com/office/drawing/2014/main" id="{FD50C41D-749C-C74F-ADE1-252932439C9C}"/>
              </a:ext>
            </a:extLst>
          </p:cNvPr>
          <p:cNvSpPr>
            <a:spLocks noGrp="1"/>
          </p:cNvSpPr>
          <p:nvPr>
            <p:ph type="title" hasCustomPrompt="1"/>
          </p:nvPr>
        </p:nvSpPr>
        <p:spPr>
          <a:xfrm>
            <a:off x="967134" y="2529727"/>
            <a:ext cx="7772400" cy="1854198"/>
          </a:xfrm>
          <a:prstGeom prst="rect">
            <a:avLst/>
          </a:prstGeom>
        </p:spPr>
        <p:txBody>
          <a:bodyPr vert="horz" lIns="91440" tIns="45720" rIns="91440" bIns="45720" rtlCol="0" anchor="t">
            <a:normAutofit/>
          </a:bodyPr>
          <a:lstStyle>
            <a:lvl1pPr>
              <a:defRPr b="0" i="0">
                <a:solidFill>
                  <a:schemeClr val="accent1"/>
                </a:solidFill>
                <a:latin typeface="Trebuchet MS" panose="020B0703020202090204" pitchFamily="34" charset="0"/>
              </a:defRPr>
            </a:lvl1pPr>
          </a:lstStyle>
          <a:p>
            <a:r>
              <a:rPr lang="it-IT" dirty="0"/>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9"/>
            <a:ext cx="7772400" cy="375618"/>
          </a:xfrm>
          <a:prstGeom prst="rect">
            <a:avLst/>
          </a:prstGeom>
        </p:spPr>
        <p:txBody>
          <a:bodyPr anchor="t"/>
          <a:lstStyle>
            <a:lvl1pPr>
              <a:defRPr sz="1000" b="1" i="0">
                <a:solidFill>
                  <a:schemeClr val="accent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15" name="Segnaposto testo 13">
            <a:extLst>
              <a:ext uri="{FF2B5EF4-FFF2-40B4-BE49-F238E27FC236}">
                <a16:creationId xmlns:a16="http://schemas.microsoft.com/office/drawing/2014/main" id="{3EA59BA0-4F4C-0249-8371-0EEAC2445D62}"/>
              </a:ext>
            </a:extLst>
          </p:cNvPr>
          <p:cNvSpPr>
            <a:spLocks noGrp="1"/>
          </p:cNvSpPr>
          <p:nvPr>
            <p:ph type="body" sz="quarter" idx="14"/>
          </p:nvPr>
        </p:nvSpPr>
        <p:spPr>
          <a:xfrm>
            <a:off x="957264" y="4427409"/>
            <a:ext cx="7772400" cy="375618"/>
          </a:xfrm>
          <a:prstGeom prst="rect">
            <a:avLst/>
          </a:prstGeom>
        </p:spPr>
        <p:txBody>
          <a:bodyPr anchor="t"/>
          <a:lstStyle>
            <a:lvl1pPr>
              <a:defRPr sz="2000" b="0" i="0">
                <a:latin typeface="Trebuchet MS" panose="020B0703020202090204" pitchFamily="34" charset="0"/>
              </a:defRPr>
            </a:lvl1pPr>
            <a:lvl3pPr marL="914400" indent="0">
              <a:buNone/>
              <a:defRPr/>
            </a:lvl3pPr>
          </a:lstStyle>
          <a:p>
            <a:pPr lvl="0"/>
            <a:r>
              <a:rPr lang="it-IT" dirty="0"/>
              <a:t>Fare clic per modificare gli stili del testo dello schema</a:t>
            </a:r>
          </a:p>
        </p:txBody>
      </p:sp>
    </p:spTree>
    <p:extLst>
      <p:ext uri="{BB962C8B-B14F-4D97-AF65-F5344CB8AC3E}">
        <p14:creationId xmlns:p14="http://schemas.microsoft.com/office/powerpoint/2010/main" val="33641108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NO IMAGE WHITE">
    <p:spTree>
      <p:nvGrpSpPr>
        <p:cNvPr id="1" name=""/>
        <p:cNvGrpSpPr/>
        <p:nvPr/>
      </p:nvGrpSpPr>
      <p:grpSpPr>
        <a:xfrm>
          <a:off x="0" y="0"/>
          <a:ext cx="0" cy="0"/>
          <a:chOff x="0" y="0"/>
          <a:chExt cx="0" cy="0"/>
        </a:xfrm>
      </p:grpSpPr>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8"/>
            <a:ext cx="7771100" cy="779591"/>
          </a:xfrm>
          <a:prstGeom prst="rect">
            <a:avLst/>
          </a:prstGeom>
        </p:spPr>
        <p:txBody>
          <a:bodyPr/>
          <a:lstStyle>
            <a:lvl1pPr>
              <a:defRPr sz="2000" b="1" i="0">
                <a:solidFill>
                  <a:schemeClr val="accent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2" name="Date Placeholder 1">
            <a:extLst>
              <a:ext uri="{FF2B5EF4-FFF2-40B4-BE49-F238E27FC236}">
                <a16:creationId xmlns:a16="http://schemas.microsoft.com/office/drawing/2014/main" id="{B7835BC4-0850-D79F-7DBD-A55B505D1957}"/>
              </a:ext>
            </a:extLst>
          </p:cNvPr>
          <p:cNvSpPr>
            <a:spLocks noGrp="1"/>
          </p:cNvSpPr>
          <p:nvPr>
            <p:ph type="dt" sz="half" idx="14"/>
          </p:nvPr>
        </p:nvSpPr>
        <p:spPr/>
        <p:txBody>
          <a:bodyPr/>
          <a:lstStyle/>
          <a:p>
            <a:fld id="{0760CB57-BEBD-974A-BE87-5C33B7B39080}" type="datetime1">
              <a:rPr lang="it-IT" smtClean="0"/>
              <a:pPr/>
              <a:t>26/10/2026</a:t>
            </a:fld>
            <a:endParaRPr lang="it-IT" dirty="0"/>
          </a:p>
        </p:txBody>
      </p:sp>
      <p:sp>
        <p:nvSpPr>
          <p:cNvPr id="3" name="Footer Placeholder 2">
            <a:extLst>
              <a:ext uri="{FF2B5EF4-FFF2-40B4-BE49-F238E27FC236}">
                <a16:creationId xmlns:a16="http://schemas.microsoft.com/office/drawing/2014/main" id="{7B952DBE-B463-B6B7-E824-BDA2EC02CA40}"/>
              </a:ext>
            </a:extLst>
          </p:cNvPr>
          <p:cNvSpPr>
            <a:spLocks noGrp="1"/>
          </p:cNvSpPr>
          <p:nvPr>
            <p:ph type="ftr" sz="quarter" idx="15"/>
          </p:nvPr>
        </p:nvSpPr>
        <p:spPr/>
        <p:txBody>
          <a:bodyPr/>
          <a:lstStyle/>
          <a:p>
            <a:r>
              <a:rPr lang="it-IT"/>
              <a:t>lorem ipsum dolor sit</a:t>
            </a:r>
            <a:endParaRPr lang="it-IT" dirty="0"/>
          </a:p>
        </p:txBody>
      </p:sp>
      <p:sp>
        <p:nvSpPr>
          <p:cNvPr id="8" name="Slide Number Placeholder 7">
            <a:extLst>
              <a:ext uri="{FF2B5EF4-FFF2-40B4-BE49-F238E27FC236}">
                <a16:creationId xmlns:a16="http://schemas.microsoft.com/office/drawing/2014/main" id="{81957E5A-3AF1-A935-D63E-633189BD3B88}"/>
              </a:ext>
            </a:extLst>
          </p:cNvPr>
          <p:cNvSpPr>
            <a:spLocks noGrp="1"/>
          </p:cNvSpPr>
          <p:nvPr>
            <p:ph type="sldNum" sz="quarter" idx="16"/>
          </p:nvPr>
        </p:nvSpPr>
        <p:spPr/>
        <p:txBody>
          <a:bodyPr/>
          <a:lstStyle/>
          <a:p>
            <a:fld id="{2969D02F-2A0F-F344-93B8-1F8D2BF5422F}" type="slidenum">
              <a:rPr lang="it-IT" smtClean="0"/>
              <a:pPr/>
              <a:t>‹N›</a:t>
            </a:fld>
            <a:endParaRPr lang="it-IT" dirty="0"/>
          </a:p>
        </p:txBody>
      </p:sp>
      <p:sp>
        <p:nvSpPr>
          <p:cNvPr id="9" name="Title 8">
            <a:extLst>
              <a:ext uri="{FF2B5EF4-FFF2-40B4-BE49-F238E27FC236}">
                <a16:creationId xmlns:a16="http://schemas.microsoft.com/office/drawing/2014/main" id="{F3409EAB-BB1E-7EC3-F513-AD2C94A27F6A}"/>
              </a:ext>
            </a:extLst>
          </p:cNvPr>
          <p:cNvSpPr>
            <a:spLocks noGrp="1"/>
          </p:cNvSpPr>
          <p:nvPr>
            <p:ph type="title"/>
          </p:nvPr>
        </p:nvSpPr>
        <p:spPr>
          <a:xfrm>
            <a:off x="559419" y="3429000"/>
            <a:ext cx="10515600" cy="1325563"/>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26557149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ph">
    <p:spTree>
      <p:nvGrpSpPr>
        <p:cNvPr id="1" name=""/>
        <p:cNvGrpSpPr/>
        <p:nvPr/>
      </p:nvGrpSpPr>
      <p:grpSpPr>
        <a:xfrm>
          <a:off x="0" y="0"/>
          <a:ext cx="0" cy="0"/>
          <a:chOff x="0" y="0"/>
          <a:chExt cx="0" cy="0"/>
        </a:xfrm>
      </p:grpSpPr>
      <p:sp>
        <p:nvSpPr>
          <p:cNvPr id="9" name="Segnaposto immagine 8">
            <a:extLst>
              <a:ext uri="{FF2B5EF4-FFF2-40B4-BE49-F238E27FC236}">
                <a16:creationId xmlns:a16="http://schemas.microsoft.com/office/drawing/2014/main" id="{7BC503AC-DC7A-2643-A86C-74E1AF9C8D1E}"/>
              </a:ext>
            </a:extLst>
          </p:cNvPr>
          <p:cNvSpPr>
            <a:spLocks noGrp="1"/>
          </p:cNvSpPr>
          <p:nvPr>
            <p:ph type="pic" sz="quarter" idx="14"/>
          </p:nvPr>
        </p:nvSpPr>
        <p:spPr>
          <a:xfrm>
            <a:off x="6467992" y="0"/>
            <a:ext cx="5724008" cy="6850063"/>
          </a:xfrm>
          <a:prstGeom prst="rect">
            <a:avLst/>
          </a:prstGeom>
        </p:spPr>
        <p:txBody>
          <a:bodyPr/>
          <a:lstStyle>
            <a:lvl1pPr>
              <a:defRPr b="0" i="0">
                <a:latin typeface="Trebuchet MS" panose="020B0703020202090204" pitchFamily="34" charset="0"/>
              </a:defRPr>
            </a:lvl1pPr>
          </a:lstStyle>
          <a:p>
            <a:r>
              <a:rPr lang="it-IT" dirty="0"/>
              <a:t>Fare clic sull'icona per inserire un'immagine</a:t>
            </a:r>
          </a:p>
        </p:txBody>
      </p:sp>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7" name="Segnaposto titolo 1">
            <a:extLst>
              <a:ext uri="{FF2B5EF4-FFF2-40B4-BE49-F238E27FC236}">
                <a16:creationId xmlns:a16="http://schemas.microsoft.com/office/drawing/2014/main" id="{FD50C41D-749C-C74F-ADE1-252932439C9C}"/>
              </a:ext>
            </a:extLst>
          </p:cNvPr>
          <p:cNvSpPr>
            <a:spLocks noGrp="1"/>
          </p:cNvSpPr>
          <p:nvPr>
            <p:ph type="title"/>
          </p:nvPr>
        </p:nvSpPr>
        <p:spPr>
          <a:xfrm>
            <a:off x="959984" y="2933699"/>
            <a:ext cx="5138736" cy="2547938"/>
          </a:xfrm>
          <a:prstGeom prst="rect">
            <a:avLst/>
          </a:prstGeom>
        </p:spPr>
        <p:txBody>
          <a:bodyPr vert="horz" lIns="91440" tIns="45720" rIns="91440" bIns="45720" rtlCol="0" anchor="t">
            <a:normAutofit/>
          </a:bodyPr>
          <a:lstStyle>
            <a:lvl1pPr>
              <a:lnSpc>
                <a:spcPct val="100000"/>
              </a:lnSpc>
              <a:defRPr sz="1600" b="0" i="0">
                <a:solidFill>
                  <a:schemeClr val="tx1"/>
                </a:solidFill>
                <a:latin typeface="Trebuchet MS" panose="020B0703020202090204" pitchFamily="34" charset="0"/>
              </a:defRPr>
            </a:lvl1pPr>
          </a:lstStyle>
          <a:p>
            <a:r>
              <a:rPr lang="it-IT" dirty="0"/>
              <a:t>Fare clic per modificare lo stile del titolo dello schema</a:t>
            </a:r>
          </a:p>
        </p:txBody>
      </p:sp>
      <p:sp>
        <p:nvSpPr>
          <p:cNvPr id="14" name="Segnaposto testo 13">
            <a:extLst>
              <a:ext uri="{FF2B5EF4-FFF2-40B4-BE49-F238E27FC236}">
                <a16:creationId xmlns:a16="http://schemas.microsoft.com/office/drawing/2014/main" id="{DB04B4C7-F9EC-4841-9324-B65A94589EEE}"/>
              </a:ext>
            </a:extLst>
          </p:cNvPr>
          <p:cNvSpPr>
            <a:spLocks noGrp="1"/>
          </p:cNvSpPr>
          <p:nvPr>
            <p:ph type="body" sz="quarter" idx="13" hasCustomPrompt="1"/>
          </p:nvPr>
        </p:nvSpPr>
        <p:spPr>
          <a:xfrm>
            <a:off x="957264" y="2154108"/>
            <a:ext cx="5138736" cy="779591"/>
          </a:xfrm>
          <a:prstGeom prst="rect">
            <a:avLst/>
          </a:prstGeom>
        </p:spPr>
        <p:txBody>
          <a:bodyPr/>
          <a:lstStyle>
            <a:lvl1pPr>
              <a:defRPr sz="2000" b="1" i="0">
                <a:solidFill>
                  <a:schemeClr val="accent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Tree>
    <p:extLst>
      <p:ext uri="{BB962C8B-B14F-4D97-AF65-F5344CB8AC3E}">
        <p14:creationId xmlns:p14="http://schemas.microsoft.com/office/powerpoint/2010/main" val="37516551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bph">
    <p:spTree>
      <p:nvGrpSpPr>
        <p:cNvPr id="1" name=""/>
        <p:cNvGrpSpPr/>
        <p:nvPr/>
      </p:nvGrpSpPr>
      <p:grpSpPr>
        <a:xfrm>
          <a:off x="0" y="0"/>
          <a:ext cx="0" cy="0"/>
          <a:chOff x="0" y="0"/>
          <a:chExt cx="0" cy="0"/>
        </a:xfrm>
      </p:grpSpPr>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7" name="Segnaposto titolo 1">
            <a:extLst>
              <a:ext uri="{FF2B5EF4-FFF2-40B4-BE49-F238E27FC236}">
                <a16:creationId xmlns:a16="http://schemas.microsoft.com/office/drawing/2014/main" id="{FD50C41D-749C-C74F-ADE1-252932439C9C}"/>
              </a:ext>
            </a:extLst>
          </p:cNvPr>
          <p:cNvSpPr>
            <a:spLocks noGrp="1"/>
          </p:cNvSpPr>
          <p:nvPr>
            <p:ph type="title"/>
          </p:nvPr>
        </p:nvSpPr>
        <p:spPr>
          <a:xfrm>
            <a:off x="954827" y="2715471"/>
            <a:ext cx="3775554" cy="2547938"/>
          </a:xfrm>
          <a:prstGeom prst="rect">
            <a:avLst/>
          </a:prstGeom>
        </p:spPr>
        <p:txBody>
          <a:bodyPr vert="horz" lIns="91440" tIns="45720" rIns="91440" bIns="45720" rtlCol="0" anchor="t">
            <a:normAutofit/>
          </a:bodyPr>
          <a:lstStyle>
            <a:lvl1pPr>
              <a:lnSpc>
                <a:spcPct val="100000"/>
              </a:lnSpc>
              <a:defRPr sz="1600" b="0" i="0">
                <a:solidFill>
                  <a:schemeClr val="tx1"/>
                </a:solidFill>
                <a:latin typeface="Trebuchet MS" panose="020B0703020202090204" pitchFamily="34" charset="0"/>
              </a:defRPr>
            </a:lvl1pPr>
          </a:lstStyle>
          <a:p>
            <a:r>
              <a:rPr lang="it-IT" dirty="0"/>
              <a:t>Fare clic per modificare lo stile del titolo dello schema</a:t>
            </a:r>
          </a:p>
        </p:txBody>
      </p:sp>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
        <p:nvSpPr>
          <p:cNvPr id="13" name="Segnaposto testo 13">
            <a:extLst>
              <a:ext uri="{FF2B5EF4-FFF2-40B4-BE49-F238E27FC236}">
                <a16:creationId xmlns:a16="http://schemas.microsoft.com/office/drawing/2014/main" id="{2D3A7C4A-50A7-5F43-8208-BABBB375354D}"/>
              </a:ext>
            </a:extLst>
          </p:cNvPr>
          <p:cNvSpPr>
            <a:spLocks noGrp="1"/>
          </p:cNvSpPr>
          <p:nvPr>
            <p:ph type="body" sz="quarter" idx="13" hasCustomPrompt="1"/>
          </p:nvPr>
        </p:nvSpPr>
        <p:spPr>
          <a:xfrm>
            <a:off x="957264" y="2154109"/>
            <a:ext cx="7772400" cy="375618"/>
          </a:xfrm>
          <a:prstGeom prst="rect">
            <a:avLst/>
          </a:prstGeom>
        </p:spPr>
        <p:txBody>
          <a:bodyPr anchor="t"/>
          <a:lstStyle>
            <a:lvl1pPr>
              <a:defRPr sz="1400" b="1" i="0">
                <a:solidFill>
                  <a:schemeClr val="accent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3" name="Text Placeholder 2">
            <a:extLst>
              <a:ext uri="{FF2B5EF4-FFF2-40B4-BE49-F238E27FC236}">
                <a16:creationId xmlns:a16="http://schemas.microsoft.com/office/drawing/2014/main" id="{4F053CF5-193E-C84A-82E0-6DC67C46962A}"/>
              </a:ext>
            </a:extLst>
          </p:cNvPr>
          <p:cNvSpPr>
            <a:spLocks noGrp="1"/>
          </p:cNvSpPr>
          <p:nvPr>
            <p:ph type="body" sz="quarter" idx="14" hasCustomPrompt="1"/>
          </p:nvPr>
        </p:nvSpPr>
        <p:spPr>
          <a:xfrm>
            <a:off x="4943475" y="2715472"/>
            <a:ext cx="3786188" cy="2547938"/>
          </a:xfrm>
          <a:prstGeom prst="rect">
            <a:avLst/>
          </a:prstGeom>
        </p:spPr>
        <p:txBody>
          <a:bodyPr/>
          <a:lstStyle>
            <a:lvl1pPr>
              <a:lnSpc>
                <a:spcPct val="100000"/>
              </a:lnSpc>
              <a:defRPr sz="1600" b="0" i="0">
                <a:solidFill>
                  <a:schemeClr val="tx1"/>
                </a:solidFill>
                <a:latin typeface="Trebuchet MS" panose="020B0703020202090204" pitchFamily="34" charset="0"/>
              </a:defRPr>
            </a:lvl1pPr>
          </a:lstStyle>
          <a:p>
            <a:pPr lvl="0"/>
            <a:r>
              <a:rPr lang="it-IT" dirty="0"/>
              <a:t>Fare clic per modificare lo stile del titolo dello schema</a:t>
            </a:r>
            <a:endParaRPr lang="x-none" dirty="0"/>
          </a:p>
        </p:txBody>
      </p:sp>
      <p:sp>
        <p:nvSpPr>
          <p:cNvPr id="4" name="Content Placeholder 3">
            <a:extLst>
              <a:ext uri="{FF2B5EF4-FFF2-40B4-BE49-F238E27FC236}">
                <a16:creationId xmlns:a16="http://schemas.microsoft.com/office/drawing/2014/main" id="{274763A0-7EE7-D7A5-4BF3-2F2939CF399E}"/>
              </a:ext>
            </a:extLst>
          </p:cNvPr>
          <p:cNvSpPr>
            <a:spLocks noGrp="1"/>
          </p:cNvSpPr>
          <p:nvPr>
            <p:ph sz="quarter" idx="15"/>
          </p:nvPr>
        </p:nvSpPr>
        <p:spPr>
          <a:xfrm>
            <a:off x="2028825" y="1304925"/>
            <a:ext cx="914400" cy="914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14428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bph">
    <p:spTree>
      <p:nvGrpSpPr>
        <p:cNvPr id="1" name=""/>
        <p:cNvGrpSpPr/>
        <p:nvPr/>
      </p:nvGrpSpPr>
      <p:grpSpPr>
        <a:xfrm>
          <a:off x="0" y="0"/>
          <a:ext cx="0" cy="0"/>
          <a:chOff x="0" y="0"/>
          <a:chExt cx="0" cy="0"/>
        </a:xfrm>
      </p:grpSpPr>
      <p:sp>
        <p:nvSpPr>
          <p:cNvPr id="5" name="Segnaposto piè di pagina 4">
            <a:extLst>
              <a:ext uri="{FF2B5EF4-FFF2-40B4-BE49-F238E27FC236}">
                <a16:creationId xmlns:a16="http://schemas.microsoft.com/office/drawing/2014/main" id="{56C32D9D-1986-624C-A713-4CF3A0C365C5}"/>
              </a:ext>
            </a:extLst>
          </p:cNvPr>
          <p:cNvSpPr>
            <a:spLocks noGrp="1"/>
          </p:cNvSpPr>
          <p:nvPr>
            <p:ph type="ftr" sz="quarter" idx="11"/>
          </p:nvPr>
        </p:nvSpPr>
        <p:spPr>
          <a:xfrm>
            <a:off x="4062729" y="5913438"/>
            <a:ext cx="4066541" cy="936624"/>
          </a:xfrm>
          <a:prstGeom prst="rect">
            <a:avLst/>
          </a:prstGeom>
        </p:spPr>
        <p:txBody>
          <a:bodyPr/>
          <a:lstStyle/>
          <a:p>
            <a:r>
              <a:rPr lang="it-IT"/>
              <a:t>lorem ipsum dolor sit</a:t>
            </a:r>
          </a:p>
        </p:txBody>
      </p:sp>
      <p:sp>
        <p:nvSpPr>
          <p:cNvPr id="6" name="Segnaposto numero diapositiva 5">
            <a:extLst>
              <a:ext uri="{FF2B5EF4-FFF2-40B4-BE49-F238E27FC236}">
                <a16:creationId xmlns:a16="http://schemas.microsoft.com/office/drawing/2014/main" id="{B12F9EE3-56EA-D141-86D3-69F8966C9F9E}"/>
              </a:ext>
            </a:extLst>
          </p:cNvPr>
          <p:cNvSpPr>
            <a:spLocks noGrp="1"/>
          </p:cNvSpPr>
          <p:nvPr>
            <p:ph type="sldNum" sz="quarter" idx="12"/>
          </p:nvPr>
        </p:nvSpPr>
        <p:spPr>
          <a:xfrm>
            <a:off x="9090652" y="5902939"/>
            <a:ext cx="1071889" cy="947124"/>
          </a:xfrm>
          <a:prstGeom prst="rect">
            <a:avLst/>
          </a:prstGeom>
        </p:spPr>
        <p:txBody>
          <a:bodyPr/>
          <a:lstStyle/>
          <a:p>
            <a:fld id="{2969D02F-2A0F-F344-93B8-1F8D2BF5422F}" type="slidenum">
              <a:rPr lang="it-IT" smtClean="0"/>
              <a:t>‹N›</a:t>
            </a:fld>
            <a:endParaRPr lang="it-IT"/>
          </a:p>
        </p:txBody>
      </p:sp>
      <p:pic>
        <p:nvPicPr>
          <p:cNvPr id="11" name="Immagine 10">
            <a:extLst>
              <a:ext uri="{FF2B5EF4-FFF2-40B4-BE49-F238E27FC236}">
                <a16:creationId xmlns:a16="http://schemas.microsoft.com/office/drawing/2014/main" id="{15E2208A-2F14-6E47-956D-D9CB305FB572}"/>
              </a:ext>
            </a:extLst>
          </p:cNvPr>
          <p:cNvPicPr>
            <a:picLocks noChangeAspect="1"/>
          </p:cNvPicPr>
          <p:nvPr userDrawn="1"/>
        </p:nvPicPr>
        <p:blipFill>
          <a:blip r:embed="rId2"/>
          <a:stretch>
            <a:fillRect/>
          </a:stretch>
        </p:blipFill>
        <p:spPr>
          <a:xfrm>
            <a:off x="10162541" y="4464422"/>
            <a:ext cx="2234729" cy="2600412"/>
          </a:xfrm>
          <a:prstGeom prst="rect">
            <a:avLst/>
          </a:prstGeom>
        </p:spPr>
      </p:pic>
      <p:sp>
        <p:nvSpPr>
          <p:cNvPr id="10" name="Segnaposto data 3">
            <a:extLst>
              <a:ext uri="{FF2B5EF4-FFF2-40B4-BE49-F238E27FC236}">
                <a16:creationId xmlns:a16="http://schemas.microsoft.com/office/drawing/2014/main" id="{BE4D6149-0A96-754F-95C7-CB29E62C31D0}"/>
              </a:ext>
            </a:extLst>
          </p:cNvPr>
          <p:cNvSpPr>
            <a:spLocks noGrp="1"/>
          </p:cNvSpPr>
          <p:nvPr>
            <p:ph type="dt" sz="half" idx="10"/>
          </p:nvPr>
        </p:nvSpPr>
        <p:spPr>
          <a:xfrm>
            <a:off x="957570" y="5913438"/>
            <a:ext cx="1071889" cy="944562"/>
          </a:xfrm>
        </p:spPr>
        <p:txBody>
          <a:bodyPr/>
          <a:lstStyle/>
          <a:p>
            <a:fld id="{C9B03654-08ED-D246-9C1E-0CDB2E61E896}" type="datetime1">
              <a:rPr lang="it-IT" smtClean="0"/>
              <a:t>26/10/2026</a:t>
            </a:fld>
            <a:endParaRPr lang="it-IT"/>
          </a:p>
        </p:txBody>
      </p:sp>
      <p:sp>
        <p:nvSpPr>
          <p:cNvPr id="13" name="Segnaposto testo 13">
            <a:extLst>
              <a:ext uri="{FF2B5EF4-FFF2-40B4-BE49-F238E27FC236}">
                <a16:creationId xmlns:a16="http://schemas.microsoft.com/office/drawing/2014/main" id="{1142F777-1BB2-0F47-A887-FE3115EAFF9A}"/>
              </a:ext>
            </a:extLst>
          </p:cNvPr>
          <p:cNvSpPr>
            <a:spLocks noGrp="1"/>
          </p:cNvSpPr>
          <p:nvPr>
            <p:ph type="body" sz="quarter" idx="13" hasCustomPrompt="1"/>
          </p:nvPr>
        </p:nvSpPr>
        <p:spPr>
          <a:xfrm>
            <a:off x="957264" y="3649986"/>
            <a:ext cx="2375718" cy="531192"/>
          </a:xfrm>
          <a:prstGeom prst="rect">
            <a:avLst/>
          </a:prstGeom>
        </p:spPr>
        <p:txBody>
          <a:bodyPr/>
          <a:lstStyle>
            <a:lvl1pPr>
              <a:defRPr sz="1800" b="1" i="0">
                <a:solidFill>
                  <a:schemeClr val="accent1"/>
                </a:solidFill>
                <a:latin typeface="Trebuchet MS" panose="020B0703020202090204" pitchFamily="34" charset="0"/>
              </a:defRPr>
            </a:lvl1pPr>
            <a:lvl3pPr marL="914400" indent="0">
              <a:buNone/>
              <a:defRPr/>
            </a:lvl3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endParaRPr lang="it-IT" dirty="0"/>
          </a:p>
        </p:txBody>
      </p:sp>
      <p:sp>
        <p:nvSpPr>
          <p:cNvPr id="15" name="Segnaposto testo 13">
            <a:extLst>
              <a:ext uri="{FF2B5EF4-FFF2-40B4-BE49-F238E27FC236}">
                <a16:creationId xmlns:a16="http://schemas.microsoft.com/office/drawing/2014/main" id="{B680D2C3-B26E-9146-872D-DA9E61C817ED}"/>
              </a:ext>
            </a:extLst>
          </p:cNvPr>
          <p:cNvSpPr>
            <a:spLocks noGrp="1"/>
          </p:cNvSpPr>
          <p:nvPr>
            <p:ph type="body" sz="quarter" idx="14" hasCustomPrompt="1"/>
          </p:nvPr>
        </p:nvSpPr>
        <p:spPr>
          <a:xfrm>
            <a:off x="957264" y="2154109"/>
            <a:ext cx="7772400" cy="375618"/>
          </a:xfrm>
          <a:prstGeom prst="rect">
            <a:avLst/>
          </a:prstGeom>
        </p:spPr>
        <p:txBody>
          <a:bodyPr anchor="t"/>
          <a:lstStyle>
            <a:lvl1pPr>
              <a:defRPr sz="1400" b="1" i="0">
                <a:solidFill>
                  <a:schemeClr val="accent1"/>
                </a:solidFill>
                <a:latin typeface="Trebuchet MS" panose="020B0703020202090204" pitchFamily="34" charset="0"/>
              </a:defRPr>
            </a:lvl1pPr>
            <a:lvl3pPr marL="914400" indent="0">
              <a:buNone/>
              <a:defRPr/>
            </a:lvl3pPr>
          </a:lstStyle>
          <a:p>
            <a:pPr lvl="0"/>
            <a:r>
              <a:rPr lang="it-IT" dirty="0"/>
              <a:t>FARE CLIC PER MODIFICARE GLI STILI DEL TESTO DELLO SCHEMA</a:t>
            </a:r>
          </a:p>
        </p:txBody>
      </p:sp>
      <p:sp>
        <p:nvSpPr>
          <p:cNvPr id="17" name="Segnaposto testo 13">
            <a:extLst>
              <a:ext uri="{FF2B5EF4-FFF2-40B4-BE49-F238E27FC236}">
                <a16:creationId xmlns:a16="http://schemas.microsoft.com/office/drawing/2014/main" id="{C4BE5458-4B2E-754E-834C-1BE2D3249443}"/>
              </a:ext>
            </a:extLst>
          </p:cNvPr>
          <p:cNvSpPr>
            <a:spLocks noGrp="1"/>
          </p:cNvSpPr>
          <p:nvPr>
            <p:ph type="body" sz="quarter" idx="15" hasCustomPrompt="1"/>
          </p:nvPr>
        </p:nvSpPr>
        <p:spPr>
          <a:xfrm>
            <a:off x="3601630" y="3649986"/>
            <a:ext cx="2375718" cy="531192"/>
          </a:xfrm>
          <a:prstGeom prst="rect">
            <a:avLst/>
          </a:prstGeom>
        </p:spPr>
        <p:txBody>
          <a:bodyPr/>
          <a:lstStyle>
            <a:lvl1pPr>
              <a:defRPr sz="1800" b="1" i="0">
                <a:solidFill>
                  <a:schemeClr val="accent1"/>
                </a:solidFill>
                <a:latin typeface="Trebuchet MS" panose="020B0703020202090204" pitchFamily="34" charset="0"/>
              </a:defRPr>
            </a:lvl1pPr>
            <a:lvl3pPr marL="914400" indent="0">
              <a:buNone/>
              <a:defRPr/>
            </a:lvl3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endParaRPr lang="it-IT" dirty="0"/>
          </a:p>
        </p:txBody>
      </p:sp>
      <p:sp>
        <p:nvSpPr>
          <p:cNvPr id="19" name="Segnaposto testo 13">
            <a:extLst>
              <a:ext uri="{FF2B5EF4-FFF2-40B4-BE49-F238E27FC236}">
                <a16:creationId xmlns:a16="http://schemas.microsoft.com/office/drawing/2014/main" id="{295CEA6B-99C4-2C4E-BDC8-DA19770CE57C}"/>
              </a:ext>
            </a:extLst>
          </p:cNvPr>
          <p:cNvSpPr>
            <a:spLocks noGrp="1"/>
          </p:cNvSpPr>
          <p:nvPr>
            <p:ph type="body" sz="quarter" idx="16" hasCustomPrompt="1"/>
          </p:nvPr>
        </p:nvSpPr>
        <p:spPr>
          <a:xfrm>
            <a:off x="6208622" y="3649986"/>
            <a:ext cx="2398365" cy="531192"/>
          </a:xfrm>
          <a:prstGeom prst="rect">
            <a:avLst/>
          </a:prstGeom>
        </p:spPr>
        <p:txBody>
          <a:bodyPr/>
          <a:lstStyle>
            <a:lvl1pPr>
              <a:defRPr sz="1800" b="1" i="0">
                <a:solidFill>
                  <a:schemeClr val="accent1"/>
                </a:solidFill>
                <a:latin typeface="Trebuchet MS" panose="020B0703020202090204" pitchFamily="34" charset="0"/>
              </a:defRPr>
            </a:lvl1pPr>
            <a:lvl3pPr marL="914400" indent="0">
              <a:buNone/>
              <a:defRPr/>
            </a:lvl3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endParaRPr lang="it-IT" dirty="0"/>
          </a:p>
        </p:txBody>
      </p:sp>
      <p:sp>
        <p:nvSpPr>
          <p:cNvPr id="21" name="Segnaposto testo 13">
            <a:extLst>
              <a:ext uri="{FF2B5EF4-FFF2-40B4-BE49-F238E27FC236}">
                <a16:creationId xmlns:a16="http://schemas.microsoft.com/office/drawing/2014/main" id="{D01A4C2C-A8E6-0B49-AF10-6C35834E15D7}"/>
              </a:ext>
            </a:extLst>
          </p:cNvPr>
          <p:cNvSpPr>
            <a:spLocks noGrp="1"/>
          </p:cNvSpPr>
          <p:nvPr>
            <p:ph type="body" sz="quarter" idx="17" hasCustomPrompt="1"/>
          </p:nvPr>
        </p:nvSpPr>
        <p:spPr>
          <a:xfrm>
            <a:off x="8838261" y="3649986"/>
            <a:ext cx="2403480" cy="531192"/>
          </a:xfrm>
          <a:prstGeom prst="rect">
            <a:avLst/>
          </a:prstGeom>
        </p:spPr>
        <p:txBody>
          <a:bodyPr/>
          <a:lstStyle>
            <a:lvl1pPr>
              <a:defRPr sz="1800" b="1" i="0">
                <a:solidFill>
                  <a:schemeClr val="accent1"/>
                </a:solidFill>
                <a:latin typeface="Trebuchet MS" panose="020B0703020202090204" pitchFamily="34" charset="0"/>
              </a:defRPr>
            </a:lvl1pPr>
            <a:lvl3pPr marL="914400" indent="0">
              <a:buNone/>
              <a:defRPr/>
            </a:lvl3pPr>
          </a:lstStyle>
          <a:p>
            <a:pPr lvl="0"/>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endParaRPr lang="it-IT" dirty="0"/>
          </a:p>
        </p:txBody>
      </p:sp>
      <p:sp>
        <p:nvSpPr>
          <p:cNvPr id="26" name="Picture Placeholder 25">
            <a:extLst>
              <a:ext uri="{FF2B5EF4-FFF2-40B4-BE49-F238E27FC236}">
                <a16:creationId xmlns:a16="http://schemas.microsoft.com/office/drawing/2014/main" id="{166E6A43-6DEA-0C41-A988-451D8EC9933B}"/>
              </a:ext>
            </a:extLst>
          </p:cNvPr>
          <p:cNvSpPr>
            <a:spLocks noGrp="1"/>
          </p:cNvSpPr>
          <p:nvPr>
            <p:ph type="pic" sz="quarter" idx="18"/>
          </p:nvPr>
        </p:nvSpPr>
        <p:spPr>
          <a:xfrm>
            <a:off x="954088" y="2730413"/>
            <a:ext cx="704850" cy="704850"/>
          </a:xfrm>
          <a:prstGeom prst="rect">
            <a:avLst/>
          </a:prstGeom>
        </p:spPr>
        <p:txBody>
          <a:bodyPr/>
          <a:lstStyle>
            <a:lvl1pPr>
              <a:defRPr sz="1000" b="0" i="0">
                <a:latin typeface="Trebuchet MS" panose="020B0703020202090204" pitchFamily="34" charset="0"/>
              </a:defRPr>
            </a:lvl1pPr>
          </a:lstStyle>
          <a:p>
            <a:r>
              <a:rPr lang="it-IT" dirty="0"/>
              <a:t>Fare clic sull'icona per inserire un'immagine</a:t>
            </a:r>
            <a:endParaRPr lang="x-none"/>
          </a:p>
        </p:txBody>
      </p:sp>
      <p:sp>
        <p:nvSpPr>
          <p:cNvPr id="27" name="Picture Placeholder 25">
            <a:extLst>
              <a:ext uri="{FF2B5EF4-FFF2-40B4-BE49-F238E27FC236}">
                <a16:creationId xmlns:a16="http://schemas.microsoft.com/office/drawing/2014/main" id="{FA03CA3E-4BD5-8E45-82D9-352CCFC8EB8D}"/>
              </a:ext>
            </a:extLst>
          </p:cNvPr>
          <p:cNvSpPr>
            <a:spLocks noGrp="1"/>
          </p:cNvSpPr>
          <p:nvPr>
            <p:ph type="pic" sz="quarter" idx="19"/>
          </p:nvPr>
        </p:nvSpPr>
        <p:spPr>
          <a:xfrm>
            <a:off x="3603019" y="2730413"/>
            <a:ext cx="704850" cy="704850"/>
          </a:xfrm>
          <a:prstGeom prst="rect">
            <a:avLst/>
          </a:prstGeom>
        </p:spPr>
        <p:txBody>
          <a:bodyPr/>
          <a:lstStyle>
            <a:lvl1pPr>
              <a:defRPr sz="1000" b="0" i="0">
                <a:latin typeface="Trebuchet MS" panose="020B0703020202090204" pitchFamily="34" charset="0"/>
              </a:defRPr>
            </a:lvl1pPr>
          </a:lstStyle>
          <a:p>
            <a:r>
              <a:rPr lang="it-IT" dirty="0"/>
              <a:t>Fare clic sull'icona per inserire un'immagine</a:t>
            </a:r>
            <a:endParaRPr lang="x-none"/>
          </a:p>
        </p:txBody>
      </p:sp>
      <p:sp>
        <p:nvSpPr>
          <p:cNvPr id="28" name="Picture Placeholder 25">
            <a:extLst>
              <a:ext uri="{FF2B5EF4-FFF2-40B4-BE49-F238E27FC236}">
                <a16:creationId xmlns:a16="http://schemas.microsoft.com/office/drawing/2014/main" id="{1700B5E9-F6A4-B943-8F3C-4A2C3B8546C6}"/>
              </a:ext>
            </a:extLst>
          </p:cNvPr>
          <p:cNvSpPr>
            <a:spLocks noGrp="1"/>
          </p:cNvSpPr>
          <p:nvPr>
            <p:ph type="pic" sz="quarter" idx="20"/>
          </p:nvPr>
        </p:nvSpPr>
        <p:spPr>
          <a:xfrm>
            <a:off x="6204817" y="2730413"/>
            <a:ext cx="704850" cy="704850"/>
          </a:xfrm>
          <a:prstGeom prst="rect">
            <a:avLst/>
          </a:prstGeom>
        </p:spPr>
        <p:txBody>
          <a:bodyPr/>
          <a:lstStyle>
            <a:lvl1pPr>
              <a:defRPr sz="1000" b="0" i="0">
                <a:latin typeface="Trebuchet MS" panose="020B0703020202090204" pitchFamily="34" charset="0"/>
              </a:defRPr>
            </a:lvl1pPr>
          </a:lstStyle>
          <a:p>
            <a:r>
              <a:rPr lang="it-IT" dirty="0"/>
              <a:t>Fare clic sull'icona per inserire un'immagine</a:t>
            </a:r>
            <a:endParaRPr lang="x-none"/>
          </a:p>
        </p:txBody>
      </p:sp>
      <p:sp>
        <p:nvSpPr>
          <p:cNvPr id="29" name="Picture Placeholder 25">
            <a:extLst>
              <a:ext uri="{FF2B5EF4-FFF2-40B4-BE49-F238E27FC236}">
                <a16:creationId xmlns:a16="http://schemas.microsoft.com/office/drawing/2014/main" id="{48954F1D-8160-8C47-962F-F3CB4D4447A3}"/>
              </a:ext>
            </a:extLst>
          </p:cNvPr>
          <p:cNvSpPr>
            <a:spLocks noGrp="1"/>
          </p:cNvSpPr>
          <p:nvPr>
            <p:ph type="pic" sz="quarter" idx="21"/>
          </p:nvPr>
        </p:nvSpPr>
        <p:spPr>
          <a:xfrm>
            <a:off x="8816042" y="2730413"/>
            <a:ext cx="704850" cy="704850"/>
          </a:xfrm>
          <a:prstGeom prst="rect">
            <a:avLst/>
          </a:prstGeom>
        </p:spPr>
        <p:txBody>
          <a:bodyPr/>
          <a:lstStyle>
            <a:lvl1pPr>
              <a:defRPr sz="1000" b="0" i="0">
                <a:latin typeface="Trebuchet MS" panose="020B0703020202090204" pitchFamily="34" charset="0"/>
              </a:defRPr>
            </a:lvl1pPr>
          </a:lstStyle>
          <a:p>
            <a:r>
              <a:rPr lang="it-IT" dirty="0"/>
              <a:t>Fare clic sull'icona per inserire un'immagine</a:t>
            </a:r>
            <a:endParaRPr lang="x-none"/>
          </a:p>
        </p:txBody>
      </p:sp>
      <p:sp>
        <p:nvSpPr>
          <p:cNvPr id="31" name="Text Placeholder 30">
            <a:extLst>
              <a:ext uri="{FF2B5EF4-FFF2-40B4-BE49-F238E27FC236}">
                <a16:creationId xmlns:a16="http://schemas.microsoft.com/office/drawing/2014/main" id="{44D9DBD4-566A-CC4B-A69F-61636C882EDC}"/>
              </a:ext>
            </a:extLst>
          </p:cNvPr>
          <p:cNvSpPr>
            <a:spLocks noGrp="1"/>
          </p:cNvSpPr>
          <p:nvPr>
            <p:ph type="body" sz="quarter" idx="22"/>
          </p:nvPr>
        </p:nvSpPr>
        <p:spPr>
          <a:xfrm>
            <a:off x="954088" y="4324268"/>
            <a:ext cx="2379662" cy="996950"/>
          </a:xfrm>
          <a:prstGeom prst="rect">
            <a:avLst/>
          </a:prstGeom>
        </p:spPr>
        <p:txBody>
          <a:bodyPr/>
          <a:lstStyle>
            <a:lvl1pPr>
              <a:buFontTx/>
              <a:buNone/>
              <a:defRPr sz="1400" b="0" i="0">
                <a:solidFill>
                  <a:schemeClr val="tx1"/>
                </a:solidFill>
                <a:latin typeface="Trebuchet MS" panose="020B0703020202090204" pitchFamily="34" charset="0"/>
              </a:defRPr>
            </a:lvl1pPr>
            <a:lvl2pPr marL="457200" indent="0">
              <a:buFontTx/>
              <a:buNone/>
              <a:defRPr sz="1800">
                <a:latin typeface="Titillium Web" pitchFamily="2" charset="77"/>
              </a:defRPr>
            </a:lvl2pPr>
            <a:lvl3pPr marL="914400" indent="0">
              <a:buFontTx/>
              <a:buNone/>
              <a:defRPr sz="1800">
                <a:latin typeface="Titillium Web" pitchFamily="2" charset="77"/>
              </a:defRPr>
            </a:lvl3pPr>
            <a:lvl4pPr marL="1371600" indent="0">
              <a:buFontTx/>
              <a:buNone/>
              <a:defRPr sz="1800">
                <a:latin typeface="Titillium Web" pitchFamily="2" charset="77"/>
              </a:defRPr>
            </a:lvl4pPr>
            <a:lvl5pPr marL="1828800" indent="0">
              <a:buFontTx/>
              <a:buNone/>
              <a:defRPr sz="1800">
                <a:latin typeface="Titillium Web" pitchFamily="2" charset="77"/>
              </a:defRPr>
            </a:lvl5pPr>
          </a:lstStyle>
          <a:p>
            <a:pPr lvl="0"/>
            <a:r>
              <a:rPr lang="it-IT" dirty="0"/>
              <a:t>Fare clic per modificare gli stili del testo dello schema</a:t>
            </a:r>
          </a:p>
        </p:txBody>
      </p:sp>
      <p:sp>
        <p:nvSpPr>
          <p:cNvPr id="32" name="Text Placeholder 30">
            <a:extLst>
              <a:ext uri="{FF2B5EF4-FFF2-40B4-BE49-F238E27FC236}">
                <a16:creationId xmlns:a16="http://schemas.microsoft.com/office/drawing/2014/main" id="{59F9CF6F-4A15-3846-AF64-A9EE12763640}"/>
              </a:ext>
            </a:extLst>
          </p:cNvPr>
          <p:cNvSpPr>
            <a:spLocks noGrp="1"/>
          </p:cNvSpPr>
          <p:nvPr>
            <p:ph type="body" sz="quarter" idx="23"/>
          </p:nvPr>
        </p:nvSpPr>
        <p:spPr>
          <a:xfrm>
            <a:off x="3612447" y="4324268"/>
            <a:ext cx="2379662" cy="996950"/>
          </a:xfrm>
          <a:prstGeom prst="rect">
            <a:avLst/>
          </a:prstGeom>
        </p:spPr>
        <p:txBody>
          <a:bodyPr/>
          <a:lstStyle>
            <a:lvl1pPr>
              <a:buFontTx/>
              <a:buNone/>
              <a:defRPr sz="1400" b="0" i="0">
                <a:solidFill>
                  <a:schemeClr val="tx1"/>
                </a:solidFill>
                <a:latin typeface="Trebuchet MS" panose="020B0703020202090204" pitchFamily="34" charset="0"/>
              </a:defRPr>
            </a:lvl1pPr>
            <a:lvl2pPr marL="457200" indent="0">
              <a:buFontTx/>
              <a:buNone/>
              <a:defRPr sz="1800">
                <a:latin typeface="Titillium Web" pitchFamily="2" charset="77"/>
              </a:defRPr>
            </a:lvl2pPr>
            <a:lvl3pPr marL="914400" indent="0">
              <a:buFontTx/>
              <a:buNone/>
              <a:defRPr sz="1800">
                <a:latin typeface="Titillium Web" pitchFamily="2" charset="77"/>
              </a:defRPr>
            </a:lvl3pPr>
            <a:lvl4pPr marL="1371600" indent="0">
              <a:buFontTx/>
              <a:buNone/>
              <a:defRPr sz="1800">
                <a:latin typeface="Titillium Web" pitchFamily="2" charset="77"/>
              </a:defRPr>
            </a:lvl4pPr>
            <a:lvl5pPr marL="1828800" indent="0">
              <a:buFontTx/>
              <a:buNone/>
              <a:defRPr sz="1800">
                <a:latin typeface="Titillium Web" pitchFamily="2" charset="77"/>
              </a:defRPr>
            </a:lvl5pPr>
          </a:lstStyle>
          <a:p>
            <a:pPr lvl="0"/>
            <a:r>
              <a:rPr lang="it-IT" dirty="0"/>
              <a:t>Fare clic per modificare gli stili del testo dello schema</a:t>
            </a:r>
          </a:p>
        </p:txBody>
      </p:sp>
      <p:sp>
        <p:nvSpPr>
          <p:cNvPr id="33" name="Text Placeholder 30">
            <a:extLst>
              <a:ext uri="{FF2B5EF4-FFF2-40B4-BE49-F238E27FC236}">
                <a16:creationId xmlns:a16="http://schemas.microsoft.com/office/drawing/2014/main" id="{EDD7A48F-DD46-0444-AA58-25A2B77A4634}"/>
              </a:ext>
            </a:extLst>
          </p:cNvPr>
          <p:cNvSpPr>
            <a:spLocks noGrp="1"/>
          </p:cNvSpPr>
          <p:nvPr>
            <p:ph type="body" sz="quarter" idx="24"/>
          </p:nvPr>
        </p:nvSpPr>
        <p:spPr>
          <a:xfrm>
            <a:off x="6204818" y="4324268"/>
            <a:ext cx="2379662" cy="996950"/>
          </a:xfrm>
          <a:prstGeom prst="rect">
            <a:avLst/>
          </a:prstGeom>
        </p:spPr>
        <p:txBody>
          <a:bodyPr/>
          <a:lstStyle>
            <a:lvl1pPr>
              <a:buFontTx/>
              <a:buNone/>
              <a:defRPr sz="1400" b="0" i="0">
                <a:solidFill>
                  <a:schemeClr val="tx1"/>
                </a:solidFill>
                <a:latin typeface="Trebuchet MS" panose="020B0703020202090204" pitchFamily="34" charset="0"/>
              </a:defRPr>
            </a:lvl1pPr>
            <a:lvl2pPr marL="457200" indent="0">
              <a:buFontTx/>
              <a:buNone/>
              <a:defRPr sz="1800">
                <a:latin typeface="Titillium Web" pitchFamily="2" charset="77"/>
              </a:defRPr>
            </a:lvl2pPr>
            <a:lvl3pPr marL="914400" indent="0">
              <a:buFontTx/>
              <a:buNone/>
              <a:defRPr sz="1800">
                <a:latin typeface="Titillium Web" pitchFamily="2" charset="77"/>
              </a:defRPr>
            </a:lvl3pPr>
            <a:lvl4pPr marL="1371600" indent="0">
              <a:buFontTx/>
              <a:buNone/>
              <a:defRPr sz="1800">
                <a:latin typeface="Titillium Web" pitchFamily="2" charset="77"/>
              </a:defRPr>
            </a:lvl4pPr>
            <a:lvl5pPr marL="1828800" indent="0">
              <a:buFontTx/>
              <a:buNone/>
              <a:defRPr sz="1800">
                <a:latin typeface="Titillium Web" pitchFamily="2" charset="77"/>
              </a:defRPr>
            </a:lvl5pPr>
          </a:lstStyle>
          <a:p>
            <a:pPr lvl="0"/>
            <a:r>
              <a:rPr lang="it-IT" dirty="0"/>
              <a:t>Fare clic per modificare gli stili del testo dello schema</a:t>
            </a:r>
          </a:p>
        </p:txBody>
      </p:sp>
      <p:sp>
        <p:nvSpPr>
          <p:cNvPr id="34" name="Text Placeholder 30">
            <a:extLst>
              <a:ext uri="{FF2B5EF4-FFF2-40B4-BE49-F238E27FC236}">
                <a16:creationId xmlns:a16="http://schemas.microsoft.com/office/drawing/2014/main" id="{C9A370C3-FBA6-A540-98FE-6BFA8E775DDA}"/>
              </a:ext>
            </a:extLst>
          </p:cNvPr>
          <p:cNvSpPr>
            <a:spLocks noGrp="1"/>
          </p:cNvSpPr>
          <p:nvPr>
            <p:ph type="body" sz="quarter" idx="25"/>
          </p:nvPr>
        </p:nvSpPr>
        <p:spPr>
          <a:xfrm>
            <a:off x="8844323" y="4324268"/>
            <a:ext cx="2379662" cy="996950"/>
          </a:xfrm>
          <a:prstGeom prst="rect">
            <a:avLst/>
          </a:prstGeom>
        </p:spPr>
        <p:txBody>
          <a:bodyPr/>
          <a:lstStyle>
            <a:lvl1pPr>
              <a:buFontTx/>
              <a:buNone/>
              <a:defRPr sz="1400" b="0" i="0">
                <a:solidFill>
                  <a:schemeClr val="tx1"/>
                </a:solidFill>
                <a:latin typeface="Trebuchet MS" panose="020B0703020202090204" pitchFamily="34" charset="0"/>
              </a:defRPr>
            </a:lvl1pPr>
            <a:lvl2pPr marL="457200" indent="0">
              <a:buFontTx/>
              <a:buNone/>
              <a:defRPr sz="1800">
                <a:latin typeface="Titillium Web" pitchFamily="2" charset="77"/>
              </a:defRPr>
            </a:lvl2pPr>
            <a:lvl3pPr marL="914400" indent="0">
              <a:buFontTx/>
              <a:buNone/>
              <a:defRPr sz="1800">
                <a:latin typeface="Titillium Web" pitchFamily="2" charset="77"/>
              </a:defRPr>
            </a:lvl3pPr>
            <a:lvl4pPr marL="1371600" indent="0">
              <a:buFontTx/>
              <a:buNone/>
              <a:defRPr sz="1800">
                <a:latin typeface="Titillium Web" pitchFamily="2" charset="77"/>
              </a:defRPr>
            </a:lvl4pPr>
            <a:lvl5pPr marL="1828800" indent="0">
              <a:buFontTx/>
              <a:buNone/>
              <a:defRPr sz="1800">
                <a:latin typeface="Titillium Web" pitchFamily="2" charset="77"/>
              </a:defRPr>
            </a:lvl5pPr>
          </a:lstStyle>
          <a:p>
            <a:pPr lvl="0"/>
            <a:r>
              <a:rPr lang="it-IT" dirty="0"/>
              <a:t>Fare clic per modificare gli stili del testo dello schema</a:t>
            </a:r>
          </a:p>
        </p:txBody>
      </p:sp>
    </p:spTree>
    <p:extLst>
      <p:ext uri="{BB962C8B-B14F-4D97-AF65-F5344CB8AC3E}">
        <p14:creationId xmlns:p14="http://schemas.microsoft.com/office/powerpoint/2010/main" val="2939617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5.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30C0A81A-3EC3-5244-B86F-45017C41B115}"/>
              </a:ext>
            </a:extLst>
          </p:cNvPr>
          <p:cNvPicPr>
            <a:picLocks noChangeAspect="1"/>
          </p:cNvPicPr>
          <p:nvPr userDrawn="1"/>
        </p:nvPicPr>
        <p:blipFill>
          <a:blip r:embed="rId10"/>
          <a:stretch>
            <a:fillRect/>
          </a:stretch>
        </p:blipFill>
        <p:spPr>
          <a:xfrm>
            <a:off x="9749621" y="4164980"/>
            <a:ext cx="2669363" cy="2916043"/>
          </a:xfrm>
          <a:prstGeom prst="rect">
            <a:avLst/>
          </a:prstGeom>
        </p:spPr>
      </p:pic>
      <p:pic>
        <p:nvPicPr>
          <p:cNvPr id="8" name="Immagine 7">
            <a:extLst>
              <a:ext uri="{FF2B5EF4-FFF2-40B4-BE49-F238E27FC236}">
                <a16:creationId xmlns:a16="http://schemas.microsoft.com/office/drawing/2014/main" id="{898D2DFA-C4CC-F342-8B54-93A239EEC8B6}"/>
              </a:ext>
            </a:extLst>
          </p:cNvPr>
          <p:cNvPicPr>
            <a:picLocks noChangeAspect="1"/>
          </p:cNvPicPr>
          <p:nvPr userDrawn="1"/>
        </p:nvPicPr>
        <p:blipFill>
          <a:blip r:embed="rId11"/>
          <a:stretch>
            <a:fillRect/>
          </a:stretch>
        </p:blipFill>
        <p:spPr>
          <a:xfrm>
            <a:off x="960344" y="915775"/>
            <a:ext cx="3479894" cy="417861"/>
          </a:xfrm>
          <a:prstGeom prst="rect">
            <a:avLst/>
          </a:prstGeom>
        </p:spPr>
      </p:pic>
      <p:pic>
        <p:nvPicPr>
          <p:cNvPr id="5" name="Picture 2">
            <a:extLst>
              <a:ext uri="{FF2B5EF4-FFF2-40B4-BE49-F238E27FC236}">
                <a16:creationId xmlns:a16="http://schemas.microsoft.com/office/drawing/2014/main" id="{9A7A65FD-29C2-427F-BD41-83240AE306A7}"/>
              </a:ext>
            </a:extLst>
          </p:cNvPr>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400007" y="6084614"/>
            <a:ext cx="3481200" cy="418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51157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703" r:id="rId5"/>
    <p:sldLayoutId id="2147483704" r:id="rId6"/>
    <p:sldLayoutId id="2147483705" r:id="rId7"/>
    <p:sldLayoutId id="2147483706" r:id="rId8"/>
  </p:sldLayoutIdLst>
  <p:hf hdr="0"/>
  <p:txStyles>
    <p:titleStyle>
      <a:lvl1pPr algn="l" defTabSz="914400" rtl="0" eaLnBrk="1" latinLnBrk="0" hangingPunct="1">
        <a:lnSpc>
          <a:spcPct val="90000"/>
        </a:lnSpc>
        <a:spcBef>
          <a:spcPct val="0"/>
        </a:spcBef>
        <a:buNone/>
        <a:defRPr sz="4000" b="0" i="0" kern="1200">
          <a:solidFill>
            <a:schemeClr val="tx1"/>
          </a:solidFill>
          <a:latin typeface="Gotham Book" panose="02000604040000020004"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Gotham 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597">
          <p15:clr>
            <a:srgbClr val="F26B43"/>
          </p15:clr>
        </p15:guide>
        <p15:guide id="3" orient="horz" pos="2160">
          <p15:clr>
            <a:srgbClr val="F26B43"/>
          </p15:clr>
        </p15:guide>
        <p15:guide id="4" orient="horz" pos="595">
          <p15:clr>
            <a:srgbClr val="F26B43"/>
          </p15:clr>
        </p15:guide>
        <p15:guide id="5" orient="horz">
          <p15:clr>
            <a:srgbClr val="F26B43"/>
          </p15:clr>
        </p15:guide>
        <p15:guide id="6">
          <p15:clr>
            <a:srgbClr val="F26B43"/>
          </p15:clr>
        </p15:guide>
        <p15:guide id="7" orient="horz" pos="3725">
          <p15:clr>
            <a:srgbClr val="F26B43"/>
          </p15:clr>
        </p15:guide>
        <p15:guide id="8" orient="horz" pos="4315">
          <p15:clr>
            <a:srgbClr val="F26B43"/>
          </p15:clr>
        </p15:guide>
        <p15:guide id="9" pos="7083">
          <p15:clr>
            <a:srgbClr val="F26B43"/>
          </p15:clr>
        </p15:guide>
        <p15:guide id="10" orient="horz" pos="845">
          <p15:clr>
            <a:srgbClr val="F26B43"/>
          </p15:clr>
        </p15:guide>
        <p15:guide id="11" orient="horz" pos="3453">
          <p15:clr>
            <a:srgbClr val="F26B43"/>
          </p15:clr>
        </p15:guide>
        <p15:guide id="12" orient="horz" pos="281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F6B4CF2E-C567-DB4C-9A54-E79D3308645F}"/>
              </a:ext>
            </a:extLst>
          </p:cNvPr>
          <p:cNvSpPr>
            <a:spLocks noGrp="1"/>
          </p:cNvSpPr>
          <p:nvPr>
            <p:ph type="dt" sz="half" idx="2"/>
          </p:nvPr>
        </p:nvSpPr>
        <p:spPr>
          <a:xfrm>
            <a:off x="957570" y="5913438"/>
            <a:ext cx="1071889" cy="944562"/>
          </a:xfrm>
          <a:prstGeom prst="rect">
            <a:avLst/>
          </a:prstGeom>
        </p:spPr>
        <p:txBody>
          <a:bodyPr vert="horz" lIns="91440" tIns="45720" rIns="91440" bIns="45720" rtlCol="0" anchor="ctr"/>
          <a:lstStyle>
            <a:lvl1pPr algn="l">
              <a:defRPr sz="800" b="0" i="0">
                <a:solidFill>
                  <a:schemeClr val="tx1">
                    <a:tint val="75000"/>
                  </a:schemeClr>
                </a:solidFill>
                <a:latin typeface="Gotham Light"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rPr>
              <a:t>06/10/2020</a:t>
            </a:r>
          </a:p>
        </p:txBody>
      </p:sp>
      <p:sp>
        <p:nvSpPr>
          <p:cNvPr id="5" name="Segnaposto piè di pagina 4">
            <a:extLst>
              <a:ext uri="{FF2B5EF4-FFF2-40B4-BE49-F238E27FC236}">
                <a16:creationId xmlns:a16="http://schemas.microsoft.com/office/drawing/2014/main" id="{AF890EAC-3DE5-B646-83D6-FA4B355661B1}"/>
              </a:ext>
            </a:extLst>
          </p:cNvPr>
          <p:cNvSpPr>
            <a:spLocks noGrp="1"/>
          </p:cNvSpPr>
          <p:nvPr>
            <p:ph type="ftr" sz="quarter" idx="3"/>
          </p:nvPr>
        </p:nvSpPr>
        <p:spPr>
          <a:xfrm>
            <a:off x="4062729" y="5913438"/>
            <a:ext cx="4066541" cy="936624"/>
          </a:xfrm>
          <a:prstGeom prst="rect">
            <a:avLst/>
          </a:prstGeom>
        </p:spPr>
        <p:txBody>
          <a:bodyPr vert="horz" lIns="91440" tIns="45720" rIns="91440" bIns="45720" rtlCol="0" anchor="ctr"/>
          <a:lstStyle>
            <a:lvl1pPr algn="ctr">
              <a:defRPr sz="800" b="0" i="0">
                <a:solidFill>
                  <a:schemeClr val="tx1">
                    <a:tint val="75000"/>
                  </a:schemeClr>
                </a:solidFill>
                <a:latin typeface="Gotham Light"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rPr>
              <a:t>Anac_CdR_Report di sintesi_20201006_v.2.0_Fornitori   Uso interno</a:t>
            </a:r>
          </a:p>
        </p:txBody>
      </p:sp>
      <p:sp>
        <p:nvSpPr>
          <p:cNvPr id="6" name="Segnaposto numero diapositiva 5">
            <a:extLst>
              <a:ext uri="{FF2B5EF4-FFF2-40B4-BE49-F238E27FC236}">
                <a16:creationId xmlns:a16="http://schemas.microsoft.com/office/drawing/2014/main" id="{85AA541A-1E24-C24E-868F-FC268E7C8C84}"/>
              </a:ext>
            </a:extLst>
          </p:cNvPr>
          <p:cNvSpPr>
            <a:spLocks noGrp="1"/>
          </p:cNvSpPr>
          <p:nvPr>
            <p:ph type="sldNum" sz="quarter" idx="4"/>
          </p:nvPr>
        </p:nvSpPr>
        <p:spPr>
          <a:xfrm>
            <a:off x="9090652" y="5902939"/>
            <a:ext cx="1071889" cy="947124"/>
          </a:xfrm>
          <a:prstGeom prst="rect">
            <a:avLst/>
          </a:prstGeom>
        </p:spPr>
        <p:txBody>
          <a:bodyPr vert="horz" lIns="91440" tIns="45720" rIns="91440" bIns="45720" rtlCol="0" anchor="ctr"/>
          <a:lstStyle>
            <a:lvl1pPr algn="r">
              <a:defRPr sz="800" b="0" i="0">
                <a:solidFill>
                  <a:schemeClr val="tx1">
                    <a:tint val="75000"/>
                  </a:schemeClr>
                </a:solidFill>
                <a:latin typeface="Gotham Light"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69D02F-2A0F-F344-93B8-1F8D2BF5422F}" type="slidenum">
              <a:rPr kumimoji="0" lang="it-IT" sz="800" b="0" i="0" u="none" strike="noStrike" kern="1200" cap="none" spc="0" normalizeH="0" baseline="0" noProof="0" smtClean="0">
                <a:ln>
                  <a:noFill/>
                </a:ln>
                <a:solidFill>
                  <a:prstClr val="black">
                    <a:tint val="75000"/>
                  </a:prstClr>
                </a:solidFill>
                <a:effectLst/>
                <a:uLnTx/>
                <a:uFillTx/>
                <a:latin typeface="Gotham Light"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800" b="0" i="0" u="none" strike="noStrike" kern="1200" cap="none" spc="0" normalizeH="0" baseline="0" noProof="0">
              <a:ln>
                <a:noFill/>
              </a:ln>
              <a:solidFill>
                <a:prstClr val="black">
                  <a:tint val="75000"/>
                </a:prstClr>
              </a:solidFill>
              <a:effectLst/>
              <a:uLnTx/>
              <a:uFillTx/>
              <a:latin typeface="Gotham Light" pitchFamily="2" charset="0"/>
              <a:ea typeface="+mn-ea"/>
              <a:cs typeface="+mn-cs"/>
            </a:endParaRPr>
          </a:p>
        </p:txBody>
      </p:sp>
      <p:pic>
        <p:nvPicPr>
          <p:cNvPr id="7" name="Immagine 6">
            <a:extLst>
              <a:ext uri="{FF2B5EF4-FFF2-40B4-BE49-F238E27FC236}">
                <a16:creationId xmlns:a16="http://schemas.microsoft.com/office/drawing/2014/main" id="{30C0A81A-3EC3-5244-B86F-45017C41B115}"/>
              </a:ext>
            </a:extLst>
          </p:cNvPr>
          <p:cNvPicPr>
            <a:picLocks noChangeAspect="1"/>
          </p:cNvPicPr>
          <p:nvPr userDrawn="1"/>
        </p:nvPicPr>
        <p:blipFill>
          <a:blip r:embed="rId5"/>
          <a:stretch>
            <a:fillRect/>
          </a:stretch>
        </p:blipFill>
        <p:spPr>
          <a:xfrm>
            <a:off x="10162541" y="4464422"/>
            <a:ext cx="2234729" cy="2600412"/>
          </a:xfrm>
          <a:prstGeom prst="rect">
            <a:avLst/>
          </a:prstGeom>
        </p:spPr>
      </p:pic>
      <p:pic>
        <p:nvPicPr>
          <p:cNvPr id="1026" name="Picture 2">
            <a:extLst>
              <a:ext uri="{FF2B5EF4-FFF2-40B4-BE49-F238E27FC236}">
                <a16:creationId xmlns:a16="http://schemas.microsoft.com/office/drawing/2014/main" id="{A00EF114-A9E9-4AA4-9779-A58CFC667985}"/>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957569" y="921600"/>
            <a:ext cx="3481200" cy="418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413961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Lst>
  <p:hf hdr="0"/>
  <p:txStyles>
    <p:titleStyle>
      <a:lvl1pPr algn="l" defTabSz="914400" rtl="0" eaLnBrk="1" latinLnBrk="0" hangingPunct="1">
        <a:lnSpc>
          <a:spcPct val="90000"/>
        </a:lnSpc>
        <a:spcBef>
          <a:spcPct val="0"/>
        </a:spcBef>
        <a:buNone/>
        <a:defRPr sz="4000" b="0" i="0" kern="1200">
          <a:solidFill>
            <a:schemeClr val="tx1"/>
          </a:solidFill>
          <a:latin typeface="Gotham Book" panose="02000604040000020004"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Gotham 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597">
          <p15:clr>
            <a:srgbClr val="F26B43"/>
          </p15:clr>
        </p15:guide>
        <p15:guide id="3" orient="horz" pos="2160">
          <p15:clr>
            <a:srgbClr val="F26B43"/>
          </p15:clr>
        </p15:guide>
        <p15:guide id="4" orient="horz" pos="595">
          <p15:clr>
            <a:srgbClr val="F26B43"/>
          </p15:clr>
        </p15:guide>
        <p15:guide id="5" orient="horz">
          <p15:clr>
            <a:srgbClr val="F26B43"/>
          </p15:clr>
        </p15:guide>
        <p15:guide id="6">
          <p15:clr>
            <a:srgbClr val="F26B43"/>
          </p15:clr>
        </p15:guide>
        <p15:guide id="7" orient="horz" pos="3725">
          <p15:clr>
            <a:srgbClr val="F26B43"/>
          </p15:clr>
        </p15:guide>
        <p15:guide id="8" orient="horz" pos="4315">
          <p15:clr>
            <a:srgbClr val="F26B43"/>
          </p15:clr>
        </p15:guide>
        <p15:guide id="9" pos="7083">
          <p15:clr>
            <a:srgbClr val="F26B43"/>
          </p15:clr>
        </p15:guide>
        <p15:guide id="10" orient="horz" pos="845">
          <p15:clr>
            <a:srgbClr val="F26B43"/>
          </p15:clr>
        </p15:guide>
        <p15:guide id="11" orient="horz" pos="3453">
          <p15:clr>
            <a:srgbClr val="F26B43"/>
          </p15:clr>
        </p15:guide>
        <p15:guide id="12" orient="horz" pos="2818">
          <p15:clr>
            <a:srgbClr val="F26B43"/>
          </p15:clr>
        </p15:guide>
        <p15:guide id="13" pos="3908">
          <p15:clr>
            <a:srgbClr val="F26B43"/>
          </p15:clr>
        </p15:guide>
        <p15:guide id="14" pos="76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ttangolo 4">
            <a:extLst>
              <a:ext uri="{FF2B5EF4-FFF2-40B4-BE49-F238E27FC236}">
                <a16:creationId xmlns:a16="http://schemas.microsoft.com/office/drawing/2014/main" id="{93E7A716-26D3-3846-B422-629B07411C08}"/>
              </a:ext>
            </a:extLst>
          </p:cNvPr>
          <p:cNvSpPr/>
          <p:nvPr userDrawn="1"/>
        </p:nvSpPr>
        <p:spPr>
          <a:xfrm>
            <a:off x="0" y="0"/>
            <a:ext cx="12192000" cy="6857999"/>
          </a:xfrm>
          <a:prstGeom prst="rect">
            <a:avLst/>
          </a:prstGeom>
          <a:solidFill>
            <a:srgbClr val="007CC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0" i="0" dirty="0">
              <a:latin typeface="Trebuchet MS" panose="020B0703020202090204" pitchFamily="34" charset="0"/>
            </a:endParaRPr>
          </a:p>
        </p:txBody>
      </p:sp>
      <p:sp>
        <p:nvSpPr>
          <p:cNvPr id="4" name="Segnaposto data 3">
            <a:extLst>
              <a:ext uri="{FF2B5EF4-FFF2-40B4-BE49-F238E27FC236}">
                <a16:creationId xmlns:a16="http://schemas.microsoft.com/office/drawing/2014/main" id="{F6B4CF2E-C567-DB4C-9A54-E79D3308645F}"/>
              </a:ext>
            </a:extLst>
          </p:cNvPr>
          <p:cNvSpPr>
            <a:spLocks noGrp="1"/>
          </p:cNvSpPr>
          <p:nvPr>
            <p:ph type="dt" sz="half" idx="2"/>
          </p:nvPr>
        </p:nvSpPr>
        <p:spPr>
          <a:xfrm>
            <a:off x="957570" y="5913438"/>
            <a:ext cx="1071889" cy="944562"/>
          </a:xfrm>
          <a:prstGeom prst="rect">
            <a:avLst/>
          </a:prstGeom>
        </p:spPr>
        <p:txBody>
          <a:bodyPr vert="horz" lIns="91440" tIns="45720" rIns="91440" bIns="45720" rtlCol="0" anchor="ctr"/>
          <a:lstStyle>
            <a:lvl1pPr algn="l">
              <a:defRPr sz="800" b="0" i="0">
                <a:solidFill>
                  <a:schemeClr val="bg2">
                    <a:lumMod val="90000"/>
                  </a:schemeClr>
                </a:solidFill>
                <a:latin typeface="Trebuchet MS" panose="020B0703020202090204" pitchFamily="34" charset="0"/>
              </a:defRPr>
            </a:lvl1pPr>
          </a:lstStyle>
          <a:p>
            <a:fld id="{0760CB57-BEBD-974A-BE87-5C33B7B39080}" type="datetime1">
              <a:rPr lang="it-IT" smtClean="0"/>
              <a:pPr/>
              <a:t>26/10/2026</a:t>
            </a:fld>
            <a:endParaRPr lang="it-IT" dirty="0"/>
          </a:p>
        </p:txBody>
      </p:sp>
      <p:sp>
        <p:nvSpPr>
          <p:cNvPr id="5" name="Segnaposto piè di pagina 4">
            <a:extLst>
              <a:ext uri="{FF2B5EF4-FFF2-40B4-BE49-F238E27FC236}">
                <a16:creationId xmlns:a16="http://schemas.microsoft.com/office/drawing/2014/main" id="{AF890EAC-3DE5-B646-83D6-FA4B355661B1}"/>
              </a:ext>
            </a:extLst>
          </p:cNvPr>
          <p:cNvSpPr>
            <a:spLocks noGrp="1"/>
          </p:cNvSpPr>
          <p:nvPr>
            <p:ph type="ftr" sz="quarter" idx="3"/>
          </p:nvPr>
        </p:nvSpPr>
        <p:spPr>
          <a:xfrm>
            <a:off x="4062729" y="5913438"/>
            <a:ext cx="4066541" cy="936624"/>
          </a:xfrm>
          <a:prstGeom prst="rect">
            <a:avLst/>
          </a:prstGeom>
        </p:spPr>
        <p:txBody>
          <a:bodyPr vert="horz" lIns="91440" tIns="45720" rIns="91440" bIns="45720" rtlCol="0" anchor="ctr"/>
          <a:lstStyle>
            <a:lvl1pPr algn="ctr">
              <a:defRPr sz="800" b="0" i="0">
                <a:solidFill>
                  <a:schemeClr val="bg2">
                    <a:lumMod val="90000"/>
                  </a:schemeClr>
                </a:solidFill>
                <a:latin typeface="Trebuchet MS" panose="020B0703020202090204" pitchFamily="34" charset="0"/>
              </a:defRPr>
            </a:lvl1pPr>
          </a:lstStyle>
          <a:p>
            <a:r>
              <a:rPr lang="it-IT" dirty="0" err="1"/>
              <a:t>lorem</a:t>
            </a:r>
            <a:r>
              <a:rPr lang="it-IT" dirty="0"/>
              <a:t> </a:t>
            </a:r>
            <a:r>
              <a:rPr lang="it-IT" dirty="0" err="1"/>
              <a:t>ipsum</a:t>
            </a:r>
            <a:r>
              <a:rPr lang="it-IT" dirty="0"/>
              <a:t> </a:t>
            </a:r>
            <a:r>
              <a:rPr lang="it-IT" dirty="0" err="1"/>
              <a:t>dolor</a:t>
            </a:r>
            <a:r>
              <a:rPr lang="it-IT" dirty="0"/>
              <a:t> </a:t>
            </a:r>
            <a:r>
              <a:rPr lang="it-IT" dirty="0" err="1"/>
              <a:t>sit</a:t>
            </a:r>
            <a:endParaRPr lang="it-IT" dirty="0"/>
          </a:p>
        </p:txBody>
      </p:sp>
      <p:sp>
        <p:nvSpPr>
          <p:cNvPr id="6" name="Segnaposto numero diapositiva 5">
            <a:extLst>
              <a:ext uri="{FF2B5EF4-FFF2-40B4-BE49-F238E27FC236}">
                <a16:creationId xmlns:a16="http://schemas.microsoft.com/office/drawing/2014/main" id="{85AA541A-1E24-C24E-868F-FC268E7C8C84}"/>
              </a:ext>
            </a:extLst>
          </p:cNvPr>
          <p:cNvSpPr>
            <a:spLocks noGrp="1"/>
          </p:cNvSpPr>
          <p:nvPr>
            <p:ph type="sldNum" sz="quarter" idx="4"/>
          </p:nvPr>
        </p:nvSpPr>
        <p:spPr>
          <a:xfrm>
            <a:off x="9090652" y="5902939"/>
            <a:ext cx="1071889" cy="947124"/>
          </a:xfrm>
          <a:prstGeom prst="rect">
            <a:avLst/>
          </a:prstGeom>
        </p:spPr>
        <p:txBody>
          <a:bodyPr vert="horz" lIns="91440" tIns="45720" rIns="91440" bIns="45720" rtlCol="0" anchor="ctr"/>
          <a:lstStyle>
            <a:lvl1pPr algn="r">
              <a:defRPr sz="800" b="0" i="0">
                <a:solidFill>
                  <a:schemeClr val="bg2">
                    <a:lumMod val="90000"/>
                  </a:schemeClr>
                </a:solidFill>
                <a:latin typeface="Trebuchet MS" panose="020B0703020202090204" pitchFamily="34" charset="0"/>
              </a:defRPr>
            </a:lvl1pPr>
          </a:lstStyle>
          <a:p>
            <a:fld id="{2969D02F-2A0F-F344-93B8-1F8D2BF5422F}" type="slidenum">
              <a:rPr lang="it-IT" smtClean="0"/>
              <a:pPr/>
              <a:t>‹N›</a:t>
            </a:fld>
            <a:endParaRPr lang="it-IT" dirty="0"/>
          </a:p>
        </p:txBody>
      </p:sp>
      <p:pic>
        <p:nvPicPr>
          <p:cNvPr id="11" name="Immagine 6">
            <a:extLst>
              <a:ext uri="{FF2B5EF4-FFF2-40B4-BE49-F238E27FC236}">
                <a16:creationId xmlns:a16="http://schemas.microsoft.com/office/drawing/2014/main" id="{07BCBFC2-2C45-3E4B-8948-71638DE87C49}"/>
              </a:ext>
            </a:extLst>
          </p:cNvPr>
          <p:cNvPicPr>
            <a:picLocks noChangeAspect="1"/>
          </p:cNvPicPr>
          <p:nvPr userDrawn="1"/>
        </p:nvPicPr>
        <p:blipFill>
          <a:blip r:embed="rId9"/>
          <a:stretch>
            <a:fillRect/>
          </a:stretch>
        </p:blipFill>
        <p:spPr>
          <a:xfrm>
            <a:off x="10162541" y="4464422"/>
            <a:ext cx="2234729" cy="2600412"/>
          </a:xfrm>
          <a:prstGeom prst="rect">
            <a:avLst/>
          </a:prstGeom>
        </p:spPr>
      </p:pic>
      <p:pic>
        <p:nvPicPr>
          <p:cNvPr id="3" name="Picture 2">
            <a:extLst>
              <a:ext uri="{FF2B5EF4-FFF2-40B4-BE49-F238E27FC236}">
                <a16:creationId xmlns:a16="http://schemas.microsoft.com/office/drawing/2014/main" id="{8E06F589-B227-AD49-A038-7AD60336E96A}"/>
              </a:ext>
            </a:extLst>
          </p:cNvPr>
          <p:cNvPicPr>
            <a:picLocks noChangeAspect="1"/>
          </p:cNvPicPr>
          <p:nvPr userDrawn="1"/>
        </p:nvPicPr>
        <p:blipFill>
          <a:blip r:embed="rId10" cstate="hqprint">
            <a:extLst>
              <a:ext uri="{28A0092B-C50C-407E-A947-70E740481C1C}">
                <a14:useLocalDpi xmlns:a14="http://schemas.microsoft.com/office/drawing/2010/main"/>
              </a:ext>
            </a:extLst>
          </a:blip>
          <a:stretch>
            <a:fillRect/>
          </a:stretch>
        </p:blipFill>
        <p:spPr>
          <a:xfrm>
            <a:off x="611882" y="476212"/>
            <a:ext cx="3042000" cy="360000"/>
          </a:xfrm>
          <a:prstGeom prst="rect">
            <a:avLst/>
          </a:prstGeom>
        </p:spPr>
      </p:pic>
    </p:spTree>
    <p:extLst>
      <p:ext uri="{BB962C8B-B14F-4D97-AF65-F5344CB8AC3E}">
        <p14:creationId xmlns:p14="http://schemas.microsoft.com/office/powerpoint/2010/main" val="30465961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p:hf hdr="0"/>
  <p:txStyles>
    <p:titleStyle>
      <a:lvl1pPr algn="l" defTabSz="914400" rtl="0" eaLnBrk="1" latinLnBrk="0" hangingPunct="1">
        <a:lnSpc>
          <a:spcPct val="90000"/>
        </a:lnSpc>
        <a:spcBef>
          <a:spcPct val="0"/>
        </a:spcBef>
        <a:buNone/>
        <a:defRPr sz="4000" b="0" i="0" kern="1200">
          <a:solidFill>
            <a:schemeClr val="tx1"/>
          </a:solidFill>
          <a:latin typeface="Gotham Book" panose="02000604040000020004"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Gotham 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597">
          <p15:clr>
            <a:srgbClr val="F26B43"/>
          </p15:clr>
        </p15:guide>
        <p15:guide id="3" orient="horz" pos="2160">
          <p15:clr>
            <a:srgbClr val="F26B43"/>
          </p15:clr>
        </p15:guide>
        <p15:guide id="4" orient="horz" pos="595">
          <p15:clr>
            <a:srgbClr val="F26B43"/>
          </p15:clr>
        </p15:guide>
        <p15:guide id="5" orient="horz">
          <p15:clr>
            <a:srgbClr val="F26B43"/>
          </p15:clr>
        </p15:guide>
        <p15:guide id="6">
          <p15:clr>
            <a:srgbClr val="F26B43"/>
          </p15:clr>
        </p15:guide>
        <p15:guide id="7" orient="horz" pos="3725">
          <p15:clr>
            <a:srgbClr val="F26B43"/>
          </p15:clr>
        </p15:guide>
        <p15:guide id="8" orient="horz" pos="4315">
          <p15:clr>
            <a:srgbClr val="F26B43"/>
          </p15:clr>
        </p15:guide>
        <p15:guide id="9" pos="7083">
          <p15:clr>
            <a:srgbClr val="F26B43"/>
          </p15:clr>
        </p15:guide>
        <p15:guide id="10" orient="horz" pos="845">
          <p15:clr>
            <a:srgbClr val="F26B43"/>
          </p15:clr>
        </p15:guide>
        <p15:guide id="11" orient="horz" pos="3453">
          <p15:clr>
            <a:srgbClr val="F26B43"/>
          </p15:clr>
        </p15:guide>
        <p15:guide id="12" orient="horz" pos="2818">
          <p15:clr>
            <a:srgbClr val="F26B43"/>
          </p15:clr>
        </p15:guide>
        <p15:guide id="13" pos="3908">
          <p15:clr>
            <a:srgbClr val="F26B43"/>
          </p15:clr>
        </p15:guide>
        <p15:guide id="14" pos="76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7EBF7"/>
        </a:solidFill>
        <a:effectLst/>
      </p:bgPr>
    </p:bg>
    <p:spTree>
      <p:nvGrpSpPr>
        <p:cNvPr id="1" name=""/>
        <p:cNvGrpSpPr/>
        <p:nvPr/>
      </p:nvGrpSpPr>
      <p:grpSpPr>
        <a:xfrm>
          <a:off x="0" y="0"/>
          <a:ext cx="0" cy="0"/>
          <a:chOff x="0" y="0"/>
          <a:chExt cx="0" cy="0"/>
        </a:xfrm>
      </p:grpSpPr>
      <p:sp>
        <p:nvSpPr>
          <p:cNvPr id="7" name="Segnaposto data 3">
            <a:extLst>
              <a:ext uri="{FF2B5EF4-FFF2-40B4-BE49-F238E27FC236}">
                <a16:creationId xmlns:a16="http://schemas.microsoft.com/office/drawing/2014/main" id="{3D19FC92-26F8-3748-B122-A0E860CCCA9D}"/>
              </a:ext>
            </a:extLst>
          </p:cNvPr>
          <p:cNvSpPr>
            <a:spLocks noGrp="1"/>
          </p:cNvSpPr>
          <p:nvPr>
            <p:ph type="dt" sz="half" idx="2"/>
          </p:nvPr>
        </p:nvSpPr>
        <p:spPr>
          <a:xfrm>
            <a:off x="957570" y="5913438"/>
            <a:ext cx="1071889" cy="944562"/>
          </a:xfrm>
          <a:prstGeom prst="rect">
            <a:avLst/>
          </a:prstGeom>
        </p:spPr>
        <p:txBody>
          <a:bodyPr vert="horz" lIns="91440" tIns="45720" rIns="91440" bIns="45720" rtlCol="0" anchor="ctr"/>
          <a:lstStyle>
            <a:lvl1pPr algn="l">
              <a:defRPr sz="800" b="0" i="0">
                <a:solidFill>
                  <a:schemeClr val="tx1">
                    <a:tint val="75000"/>
                  </a:schemeClr>
                </a:solidFill>
                <a:latin typeface="Trebuchet MS" panose="020B0703020202090204" pitchFamily="34" charset="0"/>
              </a:defRPr>
            </a:lvl1pPr>
          </a:lstStyle>
          <a:p>
            <a:fld id="{0760CB57-BEBD-974A-BE87-5C33B7B39080}" type="datetime1">
              <a:rPr lang="it-IT" smtClean="0"/>
              <a:pPr/>
              <a:t>26/10/2026</a:t>
            </a:fld>
            <a:endParaRPr lang="it-IT" dirty="0"/>
          </a:p>
        </p:txBody>
      </p:sp>
      <p:sp>
        <p:nvSpPr>
          <p:cNvPr id="8" name="Segnaposto piè di pagina 4">
            <a:extLst>
              <a:ext uri="{FF2B5EF4-FFF2-40B4-BE49-F238E27FC236}">
                <a16:creationId xmlns:a16="http://schemas.microsoft.com/office/drawing/2014/main" id="{36E6C28D-D5BE-1440-AE4C-FCC2E0D44C80}"/>
              </a:ext>
            </a:extLst>
          </p:cNvPr>
          <p:cNvSpPr>
            <a:spLocks noGrp="1"/>
          </p:cNvSpPr>
          <p:nvPr>
            <p:ph type="ftr" sz="quarter" idx="3"/>
          </p:nvPr>
        </p:nvSpPr>
        <p:spPr>
          <a:xfrm>
            <a:off x="4062729" y="5913438"/>
            <a:ext cx="4066541" cy="936624"/>
          </a:xfrm>
          <a:prstGeom prst="rect">
            <a:avLst/>
          </a:prstGeom>
        </p:spPr>
        <p:txBody>
          <a:bodyPr vert="horz" lIns="91440" tIns="45720" rIns="91440" bIns="45720" rtlCol="0" anchor="ctr"/>
          <a:lstStyle>
            <a:lvl1pPr algn="ctr">
              <a:defRPr sz="800" b="0" i="0">
                <a:solidFill>
                  <a:schemeClr val="tx1">
                    <a:tint val="75000"/>
                  </a:schemeClr>
                </a:solidFill>
                <a:latin typeface="Trebuchet MS" panose="020B0703020202090204" pitchFamily="34" charset="0"/>
              </a:defRPr>
            </a:lvl1pPr>
          </a:lstStyle>
          <a:p>
            <a:r>
              <a:rPr lang="it-IT" dirty="0" err="1"/>
              <a:t>lorem</a:t>
            </a:r>
            <a:r>
              <a:rPr lang="it-IT" dirty="0"/>
              <a:t> </a:t>
            </a:r>
            <a:r>
              <a:rPr lang="it-IT" dirty="0" err="1"/>
              <a:t>ipsum</a:t>
            </a:r>
            <a:r>
              <a:rPr lang="it-IT" dirty="0"/>
              <a:t> </a:t>
            </a:r>
            <a:r>
              <a:rPr lang="it-IT" dirty="0" err="1"/>
              <a:t>dolor</a:t>
            </a:r>
            <a:r>
              <a:rPr lang="it-IT" dirty="0"/>
              <a:t> </a:t>
            </a:r>
            <a:r>
              <a:rPr lang="it-IT" dirty="0" err="1"/>
              <a:t>sit</a:t>
            </a:r>
            <a:endParaRPr lang="it-IT" dirty="0"/>
          </a:p>
        </p:txBody>
      </p:sp>
      <p:sp>
        <p:nvSpPr>
          <p:cNvPr id="9" name="Segnaposto numero diapositiva 5">
            <a:extLst>
              <a:ext uri="{FF2B5EF4-FFF2-40B4-BE49-F238E27FC236}">
                <a16:creationId xmlns:a16="http://schemas.microsoft.com/office/drawing/2014/main" id="{34A9F2E8-9C0B-B741-B1C1-69944E7FD03E}"/>
              </a:ext>
            </a:extLst>
          </p:cNvPr>
          <p:cNvSpPr>
            <a:spLocks noGrp="1"/>
          </p:cNvSpPr>
          <p:nvPr>
            <p:ph type="sldNum" sz="quarter" idx="4"/>
          </p:nvPr>
        </p:nvSpPr>
        <p:spPr>
          <a:xfrm>
            <a:off x="9090652" y="5902939"/>
            <a:ext cx="1071889" cy="947124"/>
          </a:xfrm>
          <a:prstGeom prst="rect">
            <a:avLst/>
          </a:prstGeom>
        </p:spPr>
        <p:txBody>
          <a:bodyPr vert="horz" lIns="91440" tIns="45720" rIns="91440" bIns="45720" rtlCol="0" anchor="ctr"/>
          <a:lstStyle>
            <a:lvl1pPr algn="r">
              <a:defRPr sz="800" b="0" i="0">
                <a:solidFill>
                  <a:schemeClr val="tx1">
                    <a:tint val="75000"/>
                  </a:schemeClr>
                </a:solidFill>
                <a:latin typeface="Trebuchet MS" panose="020B0703020202090204" pitchFamily="34" charset="0"/>
              </a:defRPr>
            </a:lvl1pPr>
          </a:lstStyle>
          <a:p>
            <a:fld id="{2969D02F-2A0F-F344-93B8-1F8D2BF5422F}" type="slidenum">
              <a:rPr lang="it-IT" smtClean="0"/>
              <a:pPr/>
              <a:t>‹N›</a:t>
            </a:fld>
            <a:endParaRPr lang="it-IT" dirty="0"/>
          </a:p>
        </p:txBody>
      </p:sp>
      <p:pic>
        <p:nvPicPr>
          <p:cNvPr id="13" name="Immagine 10">
            <a:extLst>
              <a:ext uri="{FF2B5EF4-FFF2-40B4-BE49-F238E27FC236}">
                <a16:creationId xmlns:a16="http://schemas.microsoft.com/office/drawing/2014/main" id="{95DD1573-3850-204A-AF4A-69442F2893C6}"/>
              </a:ext>
            </a:extLst>
          </p:cNvPr>
          <p:cNvPicPr>
            <a:picLocks noChangeAspect="1"/>
          </p:cNvPicPr>
          <p:nvPr userDrawn="1"/>
        </p:nvPicPr>
        <p:blipFill>
          <a:blip r:embed="rId5">
            <a:alphaModFix amt="5000"/>
          </a:blip>
          <a:stretch>
            <a:fillRect/>
          </a:stretch>
        </p:blipFill>
        <p:spPr>
          <a:xfrm>
            <a:off x="10162541" y="4464422"/>
            <a:ext cx="2234729" cy="2600412"/>
          </a:xfrm>
          <a:prstGeom prst="rect">
            <a:avLst/>
          </a:prstGeom>
        </p:spPr>
      </p:pic>
      <p:pic>
        <p:nvPicPr>
          <p:cNvPr id="10" name="Picture 9">
            <a:extLst>
              <a:ext uri="{FF2B5EF4-FFF2-40B4-BE49-F238E27FC236}">
                <a16:creationId xmlns:a16="http://schemas.microsoft.com/office/drawing/2014/main" id="{EA7129CE-B72C-B44E-97F3-9B7D8A2F8508}"/>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947738" y="952876"/>
            <a:ext cx="3041999" cy="360000"/>
          </a:xfrm>
          <a:prstGeom prst="rect">
            <a:avLst/>
          </a:prstGeom>
        </p:spPr>
      </p:pic>
    </p:spTree>
    <p:extLst>
      <p:ext uri="{BB962C8B-B14F-4D97-AF65-F5344CB8AC3E}">
        <p14:creationId xmlns:p14="http://schemas.microsoft.com/office/powerpoint/2010/main" val="126819906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F6B4CF2E-C567-DB4C-9A54-E79D3308645F}"/>
              </a:ext>
            </a:extLst>
          </p:cNvPr>
          <p:cNvSpPr>
            <a:spLocks noGrp="1"/>
          </p:cNvSpPr>
          <p:nvPr>
            <p:ph type="dt" sz="half" idx="2"/>
          </p:nvPr>
        </p:nvSpPr>
        <p:spPr>
          <a:xfrm>
            <a:off x="957570" y="5913438"/>
            <a:ext cx="1071889" cy="944562"/>
          </a:xfrm>
          <a:prstGeom prst="rect">
            <a:avLst/>
          </a:prstGeom>
        </p:spPr>
        <p:txBody>
          <a:bodyPr vert="horz" lIns="91440" tIns="45720" rIns="91440" bIns="45720" rtlCol="0" anchor="ctr"/>
          <a:lstStyle>
            <a:lvl1pPr algn="l">
              <a:defRPr sz="800" b="0" i="0">
                <a:solidFill>
                  <a:schemeClr val="tx1">
                    <a:tint val="75000"/>
                  </a:schemeClr>
                </a:solidFill>
                <a:latin typeface="Trebuchet MS" panose="020B0703020202090204" pitchFamily="34" charset="0"/>
              </a:defRPr>
            </a:lvl1pPr>
          </a:lstStyle>
          <a:p>
            <a:fld id="{0760CB57-BEBD-974A-BE87-5C33B7B39080}" type="datetime1">
              <a:rPr lang="it-IT" smtClean="0"/>
              <a:pPr/>
              <a:t>26/10/2026</a:t>
            </a:fld>
            <a:endParaRPr lang="it-IT" dirty="0"/>
          </a:p>
        </p:txBody>
      </p:sp>
      <p:sp>
        <p:nvSpPr>
          <p:cNvPr id="5" name="Segnaposto piè di pagina 4">
            <a:extLst>
              <a:ext uri="{FF2B5EF4-FFF2-40B4-BE49-F238E27FC236}">
                <a16:creationId xmlns:a16="http://schemas.microsoft.com/office/drawing/2014/main" id="{AF890EAC-3DE5-B646-83D6-FA4B355661B1}"/>
              </a:ext>
            </a:extLst>
          </p:cNvPr>
          <p:cNvSpPr>
            <a:spLocks noGrp="1"/>
          </p:cNvSpPr>
          <p:nvPr>
            <p:ph type="ftr" sz="quarter" idx="3"/>
          </p:nvPr>
        </p:nvSpPr>
        <p:spPr>
          <a:xfrm>
            <a:off x="4062729" y="5913438"/>
            <a:ext cx="4066541" cy="936624"/>
          </a:xfrm>
          <a:prstGeom prst="rect">
            <a:avLst/>
          </a:prstGeom>
        </p:spPr>
        <p:txBody>
          <a:bodyPr vert="horz" lIns="91440" tIns="45720" rIns="91440" bIns="45720" rtlCol="0" anchor="ctr"/>
          <a:lstStyle>
            <a:lvl1pPr algn="ctr">
              <a:defRPr sz="800" b="0" i="0">
                <a:solidFill>
                  <a:schemeClr val="tx1">
                    <a:tint val="75000"/>
                  </a:schemeClr>
                </a:solidFill>
                <a:latin typeface="Trebuchet MS" panose="020B0703020202090204" pitchFamily="34" charset="0"/>
              </a:defRPr>
            </a:lvl1pPr>
          </a:lstStyle>
          <a:p>
            <a:r>
              <a:rPr lang="it-IT" dirty="0" err="1"/>
              <a:t>lorem</a:t>
            </a:r>
            <a:r>
              <a:rPr lang="it-IT" dirty="0"/>
              <a:t> </a:t>
            </a:r>
            <a:r>
              <a:rPr lang="it-IT" dirty="0" err="1"/>
              <a:t>ipsum</a:t>
            </a:r>
            <a:r>
              <a:rPr lang="it-IT" dirty="0"/>
              <a:t> </a:t>
            </a:r>
            <a:r>
              <a:rPr lang="it-IT" dirty="0" err="1"/>
              <a:t>dolor</a:t>
            </a:r>
            <a:r>
              <a:rPr lang="it-IT" dirty="0"/>
              <a:t> </a:t>
            </a:r>
            <a:r>
              <a:rPr lang="it-IT" dirty="0" err="1"/>
              <a:t>sit</a:t>
            </a:r>
            <a:endParaRPr lang="it-IT" dirty="0"/>
          </a:p>
        </p:txBody>
      </p:sp>
      <p:sp>
        <p:nvSpPr>
          <p:cNvPr id="6" name="Segnaposto numero diapositiva 5">
            <a:extLst>
              <a:ext uri="{FF2B5EF4-FFF2-40B4-BE49-F238E27FC236}">
                <a16:creationId xmlns:a16="http://schemas.microsoft.com/office/drawing/2014/main" id="{85AA541A-1E24-C24E-868F-FC268E7C8C84}"/>
              </a:ext>
            </a:extLst>
          </p:cNvPr>
          <p:cNvSpPr>
            <a:spLocks noGrp="1"/>
          </p:cNvSpPr>
          <p:nvPr>
            <p:ph type="sldNum" sz="quarter" idx="4"/>
          </p:nvPr>
        </p:nvSpPr>
        <p:spPr>
          <a:xfrm>
            <a:off x="9090652" y="5902939"/>
            <a:ext cx="1071889" cy="947124"/>
          </a:xfrm>
          <a:prstGeom prst="rect">
            <a:avLst/>
          </a:prstGeom>
        </p:spPr>
        <p:txBody>
          <a:bodyPr vert="horz" lIns="91440" tIns="45720" rIns="91440" bIns="45720" rtlCol="0" anchor="ctr"/>
          <a:lstStyle>
            <a:lvl1pPr algn="r">
              <a:defRPr sz="800" b="0" i="0">
                <a:solidFill>
                  <a:schemeClr val="tx1">
                    <a:tint val="75000"/>
                  </a:schemeClr>
                </a:solidFill>
                <a:latin typeface="Trebuchet MS" panose="020B0703020202090204" pitchFamily="34" charset="0"/>
              </a:defRPr>
            </a:lvl1pPr>
          </a:lstStyle>
          <a:p>
            <a:fld id="{2969D02F-2A0F-F344-93B8-1F8D2BF5422F}" type="slidenum">
              <a:rPr lang="it-IT" smtClean="0"/>
              <a:pPr/>
              <a:t>‹N›</a:t>
            </a:fld>
            <a:endParaRPr lang="it-IT" dirty="0"/>
          </a:p>
        </p:txBody>
      </p:sp>
      <p:pic>
        <p:nvPicPr>
          <p:cNvPr id="7" name="Immagine 6">
            <a:extLst>
              <a:ext uri="{FF2B5EF4-FFF2-40B4-BE49-F238E27FC236}">
                <a16:creationId xmlns:a16="http://schemas.microsoft.com/office/drawing/2014/main" id="{30C0A81A-3EC3-5244-B86F-45017C41B115}"/>
              </a:ext>
            </a:extLst>
          </p:cNvPr>
          <p:cNvPicPr>
            <a:picLocks noChangeAspect="1"/>
          </p:cNvPicPr>
          <p:nvPr userDrawn="1"/>
        </p:nvPicPr>
        <p:blipFill>
          <a:blip r:embed="rId7"/>
          <a:stretch>
            <a:fillRect/>
          </a:stretch>
        </p:blipFill>
        <p:spPr>
          <a:xfrm>
            <a:off x="10162541" y="4464422"/>
            <a:ext cx="2234729" cy="2600412"/>
          </a:xfrm>
          <a:prstGeom prst="rect">
            <a:avLst/>
          </a:prstGeom>
        </p:spPr>
      </p:pic>
      <p:pic>
        <p:nvPicPr>
          <p:cNvPr id="3" name="Picture 2">
            <a:extLst>
              <a:ext uri="{FF2B5EF4-FFF2-40B4-BE49-F238E27FC236}">
                <a16:creationId xmlns:a16="http://schemas.microsoft.com/office/drawing/2014/main" id="{1455B80C-97DB-9B4B-8C48-AEA238D7237F}"/>
              </a:ext>
            </a:extLst>
          </p:cNvPr>
          <p:cNvPicPr>
            <a:picLocks noChangeAspect="1"/>
          </p:cNvPicPr>
          <p:nvPr userDrawn="1"/>
        </p:nvPicPr>
        <p:blipFill>
          <a:blip r:embed="rId8" cstate="hqprint">
            <a:extLst>
              <a:ext uri="{28A0092B-C50C-407E-A947-70E740481C1C}">
                <a14:useLocalDpi xmlns:a14="http://schemas.microsoft.com/office/drawing/2010/main"/>
              </a:ext>
            </a:extLst>
          </a:blip>
          <a:stretch>
            <a:fillRect/>
          </a:stretch>
        </p:blipFill>
        <p:spPr>
          <a:xfrm>
            <a:off x="947738" y="944563"/>
            <a:ext cx="3041999" cy="360000"/>
          </a:xfrm>
          <a:prstGeom prst="rect">
            <a:avLst/>
          </a:prstGeom>
        </p:spPr>
      </p:pic>
    </p:spTree>
    <p:extLst>
      <p:ext uri="{BB962C8B-B14F-4D97-AF65-F5344CB8AC3E}">
        <p14:creationId xmlns:p14="http://schemas.microsoft.com/office/powerpoint/2010/main" val="377507025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Lst>
  <p:hf hdr="0"/>
  <p:txStyles>
    <p:titleStyle>
      <a:lvl1pPr algn="l" defTabSz="914400" rtl="0" eaLnBrk="1" latinLnBrk="0" hangingPunct="1">
        <a:lnSpc>
          <a:spcPct val="90000"/>
        </a:lnSpc>
        <a:spcBef>
          <a:spcPct val="0"/>
        </a:spcBef>
        <a:buNone/>
        <a:defRPr sz="4000" b="0" i="0" kern="1200">
          <a:solidFill>
            <a:schemeClr val="tx1"/>
          </a:solidFill>
          <a:latin typeface="Gotham Book" panose="02000604040000020004"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Gotham Light"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597">
          <p15:clr>
            <a:srgbClr val="F26B43"/>
          </p15:clr>
        </p15:guide>
        <p15:guide id="3" orient="horz" pos="2160">
          <p15:clr>
            <a:srgbClr val="F26B43"/>
          </p15:clr>
        </p15:guide>
        <p15:guide id="4" orient="horz" pos="595">
          <p15:clr>
            <a:srgbClr val="F26B43"/>
          </p15:clr>
        </p15:guide>
        <p15:guide id="5" orient="horz">
          <p15:clr>
            <a:srgbClr val="F26B43"/>
          </p15:clr>
        </p15:guide>
        <p15:guide id="6">
          <p15:clr>
            <a:srgbClr val="F26B43"/>
          </p15:clr>
        </p15:guide>
        <p15:guide id="7" orient="horz" pos="3725">
          <p15:clr>
            <a:srgbClr val="F26B43"/>
          </p15:clr>
        </p15:guide>
        <p15:guide id="8" orient="horz" pos="4315">
          <p15:clr>
            <a:srgbClr val="F26B43"/>
          </p15:clr>
        </p15:guide>
        <p15:guide id="9" pos="7083">
          <p15:clr>
            <a:srgbClr val="F26B43"/>
          </p15:clr>
        </p15:guide>
        <p15:guide id="10" orient="horz" pos="845">
          <p15:clr>
            <a:srgbClr val="F26B43"/>
          </p15:clr>
        </p15:guide>
        <p15:guide id="11" orient="horz" pos="3453">
          <p15:clr>
            <a:srgbClr val="F26B43"/>
          </p15:clr>
        </p15:guide>
        <p15:guide id="12" orient="horz" pos="2818">
          <p15:clr>
            <a:srgbClr val="F26B43"/>
          </p15:clr>
        </p15:guide>
        <p15:guide id="13" pos="3908">
          <p15:clr>
            <a:srgbClr val="F26B43"/>
          </p15:clr>
        </p15:guide>
        <p15:guide id="14" pos="76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https://www.anticorruzione.it/gli-indicatori" TargetMode="External"/><Relationship Id="rId2" Type="http://schemas.openxmlformats.org/officeDocument/2006/relationships/hyperlink" Target="https://www.anticorruzione.it/il-progetto"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56700B52-0B39-ED43-BF86-DEBA768975A7}"/>
              </a:ext>
            </a:extLst>
          </p:cNvPr>
          <p:cNvSpPr>
            <a:spLocks noGrp="1"/>
          </p:cNvSpPr>
          <p:nvPr>
            <p:ph type="body" sz="quarter" idx="14"/>
          </p:nvPr>
        </p:nvSpPr>
        <p:spPr>
          <a:xfrm>
            <a:off x="228600" y="4623086"/>
            <a:ext cx="11849100" cy="2148417"/>
          </a:xfrm>
        </p:spPr>
        <p:txBody>
          <a:bodyPr/>
          <a:lstStyle/>
          <a:p>
            <a:pPr>
              <a:lnSpc>
                <a:spcPct val="80000"/>
              </a:lnSpc>
              <a:spcBef>
                <a:spcPts val="200"/>
              </a:spcBef>
            </a:pPr>
            <a:r>
              <a:rPr lang="it-IT" sz="2400" dirty="0">
                <a:solidFill>
                  <a:schemeClr val="tx1"/>
                </a:solidFill>
              </a:rPr>
              <a:t>Fabrizio Sbicca*</a:t>
            </a:r>
          </a:p>
          <a:p>
            <a:pPr>
              <a:lnSpc>
                <a:spcPct val="80000"/>
              </a:lnSpc>
              <a:spcBef>
                <a:spcPts val="200"/>
              </a:spcBef>
            </a:pPr>
            <a:r>
              <a:rPr lang="it-IT" dirty="0">
                <a:solidFill>
                  <a:schemeClr val="tx1"/>
                </a:solidFill>
              </a:rPr>
              <a:t>Dirigente Ufficio Qualificazione Stazioni Appaltanti, Centrali di Committenza, Soggetti Aggregatori e Rating d’Impresa</a:t>
            </a:r>
          </a:p>
          <a:p>
            <a:pPr>
              <a:lnSpc>
                <a:spcPct val="80000"/>
              </a:lnSpc>
              <a:spcBef>
                <a:spcPts val="200"/>
              </a:spcBef>
            </a:pPr>
            <a:endParaRPr lang="it-IT" sz="1800" dirty="0">
              <a:solidFill>
                <a:schemeClr val="tx1"/>
              </a:solidFill>
            </a:endParaRPr>
          </a:p>
          <a:p>
            <a:pPr algn="r">
              <a:lnSpc>
                <a:spcPct val="80000"/>
              </a:lnSpc>
              <a:spcBef>
                <a:spcPts val="200"/>
              </a:spcBef>
            </a:pPr>
            <a:r>
              <a:rPr lang="it-IT" sz="3200" dirty="0">
                <a:solidFill>
                  <a:schemeClr val="tx1"/>
                </a:solidFill>
              </a:rPr>
              <a:t>Messina, 27 ottobre 2026</a:t>
            </a:r>
          </a:p>
          <a:p>
            <a:pPr>
              <a:lnSpc>
                <a:spcPct val="80000"/>
              </a:lnSpc>
              <a:spcBef>
                <a:spcPts val="200"/>
              </a:spcBef>
            </a:pPr>
            <a:endParaRPr lang="it-IT" sz="1400" dirty="0">
              <a:solidFill>
                <a:schemeClr val="tx1"/>
              </a:solidFill>
            </a:endParaRPr>
          </a:p>
          <a:p>
            <a:pPr>
              <a:lnSpc>
                <a:spcPct val="80000"/>
              </a:lnSpc>
              <a:spcBef>
                <a:spcPts val="200"/>
              </a:spcBef>
            </a:pPr>
            <a:r>
              <a:rPr lang="it-IT" sz="1400" dirty="0">
                <a:solidFill>
                  <a:schemeClr val="tx1"/>
                </a:solidFill>
              </a:rPr>
              <a:t>*Le opinioni espresse in questa presentazione sono espresse a titolo personale e non impegnano in alcun modo l’istituzione di appartenenza</a:t>
            </a:r>
          </a:p>
          <a:p>
            <a:pPr algn="r">
              <a:spcBef>
                <a:spcPts val="200"/>
              </a:spcBef>
            </a:pPr>
            <a:endParaRPr lang="it-IT" sz="3200" dirty="0">
              <a:solidFill>
                <a:schemeClr val="tx1"/>
              </a:solidFill>
            </a:endParaRPr>
          </a:p>
        </p:txBody>
      </p:sp>
      <p:sp>
        <p:nvSpPr>
          <p:cNvPr id="4" name="Title 17">
            <a:extLst>
              <a:ext uri="{FF2B5EF4-FFF2-40B4-BE49-F238E27FC236}">
                <a16:creationId xmlns:a16="http://schemas.microsoft.com/office/drawing/2014/main" id="{C036E40B-A89D-CFB9-53F4-DCAFAF36B474}"/>
              </a:ext>
            </a:extLst>
          </p:cNvPr>
          <p:cNvSpPr txBox="1">
            <a:spLocks/>
          </p:cNvSpPr>
          <p:nvPr/>
        </p:nvSpPr>
        <p:spPr>
          <a:xfrm>
            <a:off x="228600" y="1072896"/>
            <a:ext cx="11849100" cy="3326109"/>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4000" b="0" i="0" kern="1200">
                <a:solidFill>
                  <a:schemeClr val="bg1"/>
                </a:solidFill>
                <a:latin typeface="Trebuchet MS" panose="020B0703020202090204" pitchFamily="34" charset="0"/>
                <a:ea typeface="+mj-ea"/>
                <a:cs typeface="+mj-cs"/>
              </a:defRPr>
            </a:lvl1pPr>
          </a:lstStyle>
          <a:p>
            <a:pPr algn="ctr">
              <a:lnSpc>
                <a:spcPct val="110000"/>
              </a:lnSpc>
            </a:pPr>
            <a:r>
              <a:rPr lang="it-IT" sz="4700" dirty="0">
                <a:solidFill>
                  <a:srgbClr val="002060"/>
                </a:solidFill>
              </a:rPr>
              <a:t>CENTRO STUDI SULLE MAFIE</a:t>
            </a:r>
          </a:p>
          <a:p>
            <a:pPr algn="ctr">
              <a:lnSpc>
                <a:spcPct val="110000"/>
              </a:lnSpc>
            </a:pPr>
            <a:r>
              <a:rPr lang="it-IT" sz="4700" dirty="0">
                <a:solidFill>
                  <a:srgbClr val="002060"/>
                </a:solidFill>
              </a:rPr>
              <a:t>Università degli Studi di Messina</a:t>
            </a:r>
          </a:p>
          <a:p>
            <a:pPr algn="ctr">
              <a:lnSpc>
                <a:spcPct val="110000"/>
              </a:lnSpc>
            </a:pPr>
            <a:endParaRPr lang="en-US" sz="4900" dirty="0"/>
          </a:p>
          <a:p>
            <a:pPr algn="ctr">
              <a:lnSpc>
                <a:spcPct val="110000"/>
              </a:lnSpc>
            </a:pPr>
            <a:r>
              <a:rPr lang="it-IT" sz="6200" i="1" dirty="0"/>
              <a:t>I COSTI DELLA CORRUZIONE</a:t>
            </a:r>
            <a:endParaRPr lang="en-US" sz="6200" dirty="0"/>
          </a:p>
        </p:txBody>
      </p:sp>
    </p:spTree>
    <p:extLst>
      <p:ext uri="{BB962C8B-B14F-4D97-AF65-F5344CB8AC3E}">
        <p14:creationId xmlns:p14="http://schemas.microsoft.com/office/powerpoint/2010/main" val="2250918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ABECB-DF00-8EE8-3ACE-42D6B7E23EE3}"/>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71439A6B-1152-BD7C-38DF-B05C1010BB4A}"/>
              </a:ext>
            </a:extLst>
          </p:cNvPr>
          <p:cNvSpPr>
            <a:spLocks noGrp="1"/>
          </p:cNvSpPr>
          <p:nvPr>
            <p:ph type="title"/>
          </p:nvPr>
        </p:nvSpPr>
        <p:spPr>
          <a:xfrm>
            <a:off x="271849" y="1136822"/>
            <a:ext cx="11772105" cy="5094161"/>
          </a:xfrm>
        </p:spPr>
        <p:txBody>
          <a:bodyPr>
            <a:noAutofit/>
          </a:bodyPr>
          <a:lstStyle/>
          <a:p>
            <a:pPr>
              <a:spcAft>
                <a:spcPts val="1200"/>
              </a:spcAft>
            </a:pP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F9E462AB-F136-7A10-E509-E3DDF44AD253}"/>
              </a:ext>
            </a:extLst>
          </p:cNvPr>
          <p:cNvSpPr>
            <a:spLocks noGrp="1"/>
          </p:cNvSpPr>
          <p:nvPr>
            <p:ph type="body" sz="quarter" idx="13"/>
          </p:nvPr>
        </p:nvSpPr>
        <p:spPr>
          <a:xfrm>
            <a:off x="800100" y="226732"/>
            <a:ext cx="10878093" cy="779591"/>
          </a:xfrm>
        </p:spPr>
        <p:txBody>
          <a:bodyPr/>
          <a:lstStyle/>
          <a:p>
            <a:r>
              <a:rPr lang="it-IT" sz="3600" dirty="0">
                <a:solidFill>
                  <a:srgbClr val="4472C4"/>
                </a:solidFill>
                <a:latin typeface="Gotham" panose="02000504050000020004" pitchFamily="2" charset="0"/>
                <a:cs typeface="Helvetica" panose="020B0604020202020204" pitchFamily="34" charset="0"/>
              </a:rPr>
              <a:t>I COSTI DELLA CORRUZIONE: L’AGENDA ONU 2030</a:t>
            </a:r>
            <a:endPar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endParaRPr>
          </a:p>
          <a:p>
            <a:endParaRPr lang="it-IT" dirty="0"/>
          </a:p>
        </p:txBody>
      </p:sp>
      <p:sp>
        <p:nvSpPr>
          <p:cNvPr id="3" name="CasellaDiTesto 2">
            <a:extLst>
              <a:ext uri="{FF2B5EF4-FFF2-40B4-BE49-F238E27FC236}">
                <a16:creationId xmlns:a16="http://schemas.microsoft.com/office/drawing/2014/main" id="{BBF03FEC-8045-AFB6-2CFC-6AF32B05C365}"/>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pic>
        <p:nvPicPr>
          <p:cNvPr id="4" name="Immagine 3" descr="Immagine che contiene testo, schermata, Carattere, logo&#10;&#10;Il contenuto generato dall'IA potrebbe non essere corretto.">
            <a:extLst>
              <a:ext uri="{FF2B5EF4-FFF2-40B4-BE49-F238E27FC236}">
                <a16:creationId xmlns:a16="http://schemas.microsoft.com/office/drawing/2014/main" id="{7782D2BF-7F01-693D-2B24-BC863166E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849" y="686137"/>
            <a:ext cx="11183914" cy="5322189"/>
          </a:xfrm>
          <a:prstGeom prst="rect">
            <a:avLst/>
          </a:prstGeom>
        </p:spPr>
      </p:pic>
    </p:spTree>
    <p:extLst>
      <p:ext uri="{BB962C8B-B14F-4D97-AF65-F5344CB8AC3E}">
        <p14:creationId xmlns:p14="http://schemas.microsoft.com/office/powerpoint/2010/main" val="1762700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BCF37-CB90-5EDF-C2C4-C8827D9143CD}"/>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1D5CCE54-CB2B-F164-C22B-5ACE210C7702}"/>
              </a:ext>
            </a:extLst>
          </p:cNvPr>
          <p:cNvSpPr>
            <a:spLocks noGrp="1" noChangeArrowheads="1"/>
          </p:cNvSpPr>
          <p:nvPr>
            <p:ph type="title"/>
          </p:nvPr>
        </p:nvSpPr>
        <p:spPr>
          <a:xfrm>
            <a:off x="1636676" y="138556"/>
            <a:ext cx="8784976" cy="1157883"/>
          </a:xfrm>
        </p:spPr>
        <p:txBody>
          <a:bodyPr/>
          <a:lstStyle/>
          <a:p>
            <a:pPr eaLnBrk="1" hangingPunct="1"/>
            <a:r>
              <a:rPr lang="it-IT" altLang="it-IT" sz="3600" b="1" dirty="0">
                <a:solidFill>
                  <a:srgbClr val="FF0000"/>
                </a:solidFill>
                <a:latin typeface="Times New Roman" panose="02020603050405020304" pitchFamily="18" charset="0"/>
              </a:rPr>
              <a:t>Premessa: corruzione e sviluppo sostenibile</a:t>
            </a:r>
          </a:p>
        </p:txBody>
      </p:sp>
      <p:sp>
        <p:nvSpPr>
          <p:cNvPr id="7171" name="Rectangle 3">
            <a:extLst>
              <a:ext uri="{FF2B5EF4-FFF2-40B4-BE49-F238E27FC236}">
                <a16:creationId xmlns:a16="http://schemas.microsoft.com/office/drawing/2014/main" id="{22EE6777-BE86-AEB4-AE69-F33F45A2C6FA}"/>
              </a:ext>
            </a:extLst>
          </p:cNvPr>
          <p:cNvSpPr>
            <a:spLocks noGrp="1" noChangeArrowheads="1"/>
          </p:cNvSpPr>
          <p:nvPr>
            <p:ph type="body" idx="1"/>
          </p:nvPr>
        </p:nvSpPr>
        <p:spPr>
          <a:xfrm>
            <a:off x="806115" y="966882"/>
            <a:ext cx="10431379" cy="4752380"/>
          </a:xfrm>
        </p:spPr>
        <p:txBody>
          <a:bodyPr/>
          <a:lstStyle/>
          <a:p>
            <a:pPr algn="just" eaLnBrk="1" hangingPunct="1">
              <a:lnSpc>
                <a:spcPct val="80000"/>
              </a:lnSpc>
              <a:defRPr/>
            </a:pPr>
            <a:endParaRPr lang="it-IT" altLang="it-IT" dirty="0">
              <a:latin typeface="Times New Roman" pitchFamily="18" charset="0"/>
            </a:endParaRPr>
          </a:p>
          <a:p>
            <a:pPr marL="342900" indent="-342900" algn="just">
              <a:lnSpc>
                <a:spcPct val="150000"/>
              </a:lnSpc>
              <a:buFont typeface="Arial" panose="020B0604020202020204" pitchFamily="34" charset="0"/>
              <a:buChar char="•"/>
              <a:defRPr/>
            </a:pPr>
            <a:r>
              <a:rPr lang="it-IT" altLang="it-IT" dirty="0">
                <a:latin typeface="Times New Roman" pitchFamily="18" charset="0"/>
              </a:rPr>
              <a:t>L’agenda ONU 2030 sottolinea come lo </a:t>
            </a:r>
            <a:r>
              <a:rPr lang="it-IT" altLang="it-IT" b="1" u="sng" dirty="0">
                <a:latin typeface="Times New Roman" pitchFamily="18" charset="0"/>
              </a:rPr>
              <a:t>sviluppo sostenibile </a:t>
            </a:r>
            <a:r>
              <a:rPr lang="it-IT" altLang="it-IT" dirty="0">
                <a:latin typeface="Times New Roman" pitchFamily="18" charset="0"/>
              </a:rPr>
              <a:t>non può essere realizzato senza la pace e la sicurezza, e che queste a loro volta saranno a rischio senza uno sviluppo sostenibile. </a:t>
            </a:r>
          </a:p>
          <a:p>
            <a:pPr marL="342900" indent="-342900" algn="just">
              <a:lnSpc>
                <a:spcPct val="150000"/>
              </a:lnSpc>
              <a:buFont typeface="Arial" panose="020B0604020202020204" pitchFamily="34" charset="0"/>
              <a:buChar char="•"/>
              <a:defRPr/>
            </a:pPr>
            <a:r>
              <a:rPr lang="it-IT" altLang="it-IT" dirty="0">
                <a:latin typeface="Times New Roman" pitchFamily="18" charset="0"/>
              </a:rPr>
              <a:t>Tra i principali fattori che danno luogo alla violenza, all’insicurezza e all’ingiustizia, l’agenda individua anche la corruzione, oggetto infatti di uno specifico obiettivo, il “</a:t>
            </a:r>
            <a:r>
              <a:rPr lang="it-IT" altLang="it-IT" b="1" u="sng" dirty="0">
                <a:latin typeface="Times New Roman" pitchFamily="18" charset="0"/>
              </a:rPr>
              <a:t>16.5 Ridurre sensibilmente la corruzione e gli abusi di potere in tutte le loro forme</a:t>
            </a:r>
            <a:r>
              <a:rPr lang="it-IT" altLang="it-IT" dirty="0">
                <a:latin typeface="Times New Roman" pitchFamily="18" charset="0"/>
              </a:rPr>
              <a:t>”.</a:t>
            </a:r>
          </a:p>
          <a:p>
            <a:pPr marL="342900" indent="-342900" algn="just">
              <a:lnSpc>
                <a:spcPct val="150000"/>
              </a:lnSpc>
              <a:buFont typeface="Arial" panose="020B0604020202020204" pitchFamily="34" charset="0"/>
              <a:buChar char="•"/>
              <a:defRPr/>
            </a:pPr>
            <a:r>
              <a:rPr lang="it-IT" altLang="it-IT" dirty="0">
                <a:latin typeface="Times New Roman" pitchFamily="18" charset="0"/>
              </a:rPr>
              <a:t>Oggi vi è pertanto un consenso largamente condiviso sul fatto che la corruzione sia uno dei principali ostacoli allo </a:t>
            </a:r>
            <a:r>
              <a:rPr lang="it-IT" altLang="it-IT" b="1" dirty="0">
                <a:latin typeface="Times New Roman" pitchFamily="18" charset="0"/>
              </a:rPr>
              <a:t>sviluppo </a:t>
            </a:r>
            <a:r>
              <a:rPr lang="it-IT" altLang="it-IT" dirty="0">
                <a:latin typeface="Times New Roman" pitchFamily="18" charset="0"/>
              </a:rPr>
              <a:t>economico, politico, sociale, oltre che un fattore in grado di accentuare le </a:t>
            </a:r>
            <a:r>
              <a:rPr lang="it-IT" altLang="it-IT" b="1" dirty="0">
                <a:latin typeface="Times New Roman" pitchFamily="18" charset="0"/>
              </a:rPr>
              <a:t>disuguaglianze </a:t>
            </a:r>
            <a:r>
              <a:rPr lang="it-IT" altLang="it-IT" dirty="0">
                <a:latin typeface="Times New Roman" pitchFamily="18" charset="0"/>
              </a:rPr>
              <a:t>e di distorcere l’attuazione delle </a:t>
            </a:r>
            <a:r>
              <a:rPr lang="it-IT" altLang="it-IT" b="1" dirty="0">
                <a:latin typeface="Times New Roman" pitchFamily="18" charset="0"/>
              </a:rPr>
              <a:t>politiche pubbliche</a:t>
            </a:r>
            <a:r>
              <a:rPr lang="it-IT" altLang="it-IT">
                <a:latin typeface="Times New Roman" pitchFamily="18" charset="0"/>
              </a:rPr>
              <a:t>. </a:t>
            </a:r>
          </a:p>
          <a:p>
            <a:pPr marL="342900" indent="-342900" algn="just">
              <a:lnSpc>
                <a:spcPct val="150000"/>
              </a:lnSpc>
              <a:buFont typeface="Arial" panose="020B0604020202020204" pitchFamily="34" charset="0"/>
              <a:buChar char="•"/>
              <a:defRPr/>
            </a:pPr>
            <a:endParaRPr lang="it-IT" altLang="it-IT" dirty="0"/>
          </a:p>
        </p:txBody>
      </p:sp>
      <p:sp>
        <p:nvSpPr>
          <p:cNvPr id="10244" name="Segnaposto numero diapositiva 1">
            <a:extLst>
              <a:ext uri="{FF2B5EF4-FFF2-40B4-BE49-F238E27FC236}">
                <a16:creationId xmlns:a16="http://schemas.microsoft.com/office/drawing/2014/main" id="{9904DBB7-860B-EBCD-0874-267734F14726}"/>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4E6214D-DF7C-4D14-ABA9-E0356D4420C3}" type="slidenum">
              <a:rPr lang="it-IT" altLang="it-IT" sz="1400"/>
              <a:pPr>
                <a:spcBef>
                  <a:spcPct val="0"/>
                </a:spcBef>
                <a:buFontTx/>
                <a:buNone/>
              </a:pPr>
              <a:t>3</a:t>
            </a:fld>
            <a:endParaRPr lang="it-IT" altLang="it-IT" sz="1400" dirty="0"/>
          </a:p>
        </p:txBody>
      </p:sp>
    </p:spTree>
    <p:extLst>
      <p:ext uri="{BB962C8B-B14F-4D97-AF65-F5344CB8AC3E}">
        <p14:creationId xmlns:p14="http://schemas.microsoft.com/office/powerpoint/2010/main" val="3469096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E2667-4DA4-B058-B2B2-36EC3752D2E0}"/>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7B8AE9C5-B474-CCAB-49BB-20A685294C44}"/>
              </a:ext>
            </a:extLst>
          </p:cNvPr>
          <p:cNvSpPr>
            <a:spLocks noGrp="1" noChangeArrowheads="1"/>
          </p:cNvSpPr>
          <p:nvPr>
            <p:ph type="title"/>
          </p:nvPr>
        </p:nvSpPr>
        <p:spPr>
          <a:xfrm>
            <a:off x="1636676" y="136526"/>
            <a:ext cx="8784976" cy="1157883"/>
          </a:xfrm>
        </p:spPr>
        <p:txBody>
          <a:bodyPr/>
          <a:lstStyle/>
          <a:p>
            <a:pPr eaLnBrk="1" hangingPunct="1"/>
            <a:r>
              <a:rPr lang="it-IT" altLang="it-IT" sz="3600" b="1" dirty="0">
                <a:solidFill>
                  <a:srgbClr val="FF0000"/>
                </a:solidFill>
                <a:latin typeface="Times New Roman" panose="02020603050405020304" pitchFamily="18" charset="0"/>
              </a:rPr>
              <a:t>Premessa: corruzione e sviluppo sostenibile</a:t>
            </a:r>
          </a:p>
        </p:txBody>
      </p:sp>
      <p:sp>
        <p:nvSpPr>
          <p:cNvPr id="7171" name="Rectangle 3">
            <a:extLst>
              <a:ext uri="{FF2B5EF4-FFF2-40B4-BE49-F238E27FC236}">
                <a16:creationId xmlns:a16="http://schemas.microsoft.com/office/drawing/2014/main" id="{FA65E725-98FB-C530-F06B-C666B8E48437}"/>
              </a:ext>
            </a:extLst>
          </p:cNvPr>
          <p:cNvSpPr>
            <a:spLocks noGrp="1" noChangeArrowheads="1"/>
          </p:cNvSpPr>
          <p:nvPr>
            <p:ph type="body" idx="1"/>
          </p:nvPr>
        </p:nvSpPr>
        <p:spPr>
          <a:xfrm>
            <a:off x="312821" y="939392"/>
            <a:ext cx="11369842" cy="5232808"/>
          </a:xfrm>
        </p:spPr>
        <p:txBody>
          <a:bodyPr/>
          <a:lstStyle/>
          <a:p>
            <a:pPr marL="342900" indent="-342900" algn="just">
              <a:lnSpc>
                <a:spcPct val="150000"/>
              </a:lnSpc>
              <a:buFont typeface="Arial" panose="020B0604020202020204" pitchFamily="34" charset="0"/>
              <a:buChar char="•"/>
              <a:defRPr/>
            </a:pPr>
            <a:r>
              <a:rPr lang="it-IT" altLang="it-IT" dirty="0">
                <a:latin typeface="Times New Roman" pitchFamily="18" charset="0"/>
              </a:rPr>
              <a:t>Il raggiungimento di qualsiasi obiettivo deve fondarsi su una </a:t>
            </a:r>
            <a:r>
              <a:rPr lang="it-IT" altLang="it-IT" b="1" dirty="0">
                <a:latin typeface="Times New Roman" pitchFamily="18" charset="0"/>
              </a:rPr>
              <a:t>conoscenza </a:t>
            </a:r>
            <a:r>
              <a:rPr lang="it-IT" altLang="it-IT" dirty="0">
                <a:latin typeface="Times New Roman" pitchFamily="18" charset="0"/>
              </a:rPr>
              <a:t>il più possibile precisa del fenomeno oggetto dello stesso, coerentemente con il celeberrimo assunto “conoscere per deliberare”. </a:t>
            </a:r>
          </a:p>
          <a:p>
            <a:pPr marL="342900" indent="-342900" algn="just">
              <a:lnSpc>
                <a:spcPct val="150000"/>
              </a:lnSpc>
              <a:buFont typeface="Arial" panose="020B0604020202020204" pitchFamily="34" charset="0"/>
              <a:buChar char="•"/>
              <a:defRPr/>
            </a:pPr>
            <a:r>
              <a:rPr lang="it-IT" altLang="it-IT" dirty="0">
                <a:latin typeface="Times New Roman" pitchFamily="18" charset="0"/>
              </a:rPr>
              <a:t>A livello internazionale vi è tuttavia carenza di dati strutturati sul fenomeno corruttivo che vadano oltre la misurazione della cosiddetta “</a:t>
            </a:r>
            <a:r>
              <a:rPr lang="it-IT" altLang="it-IT" b="1" dirty="0">
                <a:latin typeface="Times New Roman" pitchFamily="18" charset="0"/>
              </a:rPr>
              <a:t>percezione</a:t>
            </a:r>
            <a:r>
              <a:rPr lang="it-IT" altLang="it-IT" dirty="0">
                <a:latin typeface="Times New Roman" pitchFamily="18" charset="0"/>
              </a:rPr>
              <a:t>” o di studi scientifici ad hoc i cui contenuti e risultati sono difficilmente generalizzabili. </a:t>
            </a:r>
          </a:p>
          <a:p>
            <a:pPr marL="342900" indent="-342900" algn="just">
              <a:lnSpc>
                <a:spcPct val="150000"/>
              </a:lnSpc>
              <a:buFont typeface="Arial" panose="020B0604020202020204" pitchFamily="34" charset="0"/>
              <a:buChar char="•"/>
              <a:defRPr/>
            </a:pPr>
            <a:r>
              <a:rPr lang="it-IT" altLang="it-IT" dirty="0">
                <a:latin typeface="Times New Roman" pitchFamily="18" charset="0"/>
              </a:rPr>
              <a:t>La corruzione è un fenomeno in larga parte sfuggente e </a:t>
            </a:r>
            <a:r>
              <a:rPr lang="it-IT" altLang="it-IT" b="1" dirty="0">
                <a:latin typeface="Times New Roman" pitchFamily="18" charset="0"/>
              </a:rPr>
              <a:t>sommerso</a:t>
            </a:r>
            <a:r>
              <a:rPr lang="it-IT" altLang="it-IT" dirty="0">
                <a:latin typeface="Times New Roman" pitchFamily="18" charset="0"/>
              </a:rPr>
              <a:t>, per il quale non è neppure agevole individuare una definizione universalmente condivisa in grado di cogliere la natura multidimensionale di una “pratica sociale” influenzata da mutevoli assetti regolativi e diversi sistemi di valori.</a:t>
            </a:r>
          </a:p>
          <a:p>
            <a:pPr marL="342900" indent="-342900" algn="just">
              <a:lnSpc>
                <a:spcPct val="150000"/>
              </a:lnSpc>
              <a:buFont typeface="Arial" panose="020B0604020202020204" pitchFamily="34" charset="0"/>
              <a:buChar char="•"/>
              <a:defRPr/>
            </a:pPr>
            <a:r>
              <a:rPr lang="it-IT" altLang="it-IT" dirty="0">
                <a:latin typeface="Times New Roman" pitchFamily="18" charset="0"/>
              </a:rPr>
              <a:t>Possiamo paragonare il fenomeno corruttivo ad un </a:t>
            </a:r>
            <a:r>
              <a:rPr lang="it-IT" altLang="it-IT" b="1" dirty="0">
                <a:latin typeface="Times New Roman" pitchFamily="18" charset="0"/>
              </a:rPr>
              <a:t>iceberg</a:t>
            </a:r>
            <a:r>
              <a:rPr lang="it-IT" altLang="it-IT" dirty="0">
                <a:latin typeface="Times New Roman" pitchFamily="18" charset="0"/>
              </a:rPr>
              <a:t> del quale vediamo solo la punta, pur essendo la parte sommersa molto più grande</a:t>
            </a:r>
            <a:endParaRPr lang="it-IT" altLang="it-IT" dirty="0"/>
          </a:p>
        </p:txBody>
      </p:sp>
      <p:sp>
        <p:nvSpPr>
          <p:cNvPr id="10244" name="Segnaposto numero diapositiva 1">
            <a:extLst>
              <a:ext uri="{FF2B5EF4-FFF2-40B4-BE49-F238E27FC236}">
                <a16:creationId xmlns:a16="http://schemas.microsoft.com/office/drawing/2014/main" id="{959AC6D6-39A0-B8C4-BFFC-3D145576D45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4E6214D-DF7C-4D14-ABA9-E0356D4420C3}" type="slidenum">
              <a:rPr lang="it-IT" altLang="it-IT" sz="1400"/>
              <a:pPr>
                <a:spcBef>
                  <a:spcPct val="0"/>
                </a:spcBef>
                <a:buFontTx/>
                <a:buNone/>
              </a:pPr>
              <a:t>4</a:t>
            </a:fld>
            <a:endParaRPr lang="it-IT" altLang="it-IT" sz="1400" dirty="0"/>
          </a:p>
        </p:txBody>
      </p:sp>
    </p:spTree>
    <p:extLst>
      <p:ext uri="{BB962C8B-B14F-4D97-AF65-F5344CB8AC3E}">
        <p14:creationId xmlns:p14="http://schemas.microsoft.com/office/powerpoint/2010/main" val="410033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D4AB6-CE58-3B6C-1C2B-27026BAAC616}"/>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83D0D664-E397-76B5-CCBD-4E640FEC8E4B}"/>
              </a:ext>
            </a:extLst>
          </p:cNvPr>
          <p:cNvSpPr>
            <a:spLocks noGrp="1" noChangeArrowheads="1"/>
          </p:cNvSpPr>
          <p:nvPr>
            <p:ph type="title"/>
          </p:nvPr>
        </p:nvSpPr>
        <p:spPr>
          <a:xfrm>
            <a:off x="1636676" y="136526"/>
            <a:ext cx="8784976" cy="1157883"/>
          </a:xfrm>
        </p:spPr>
        <p:txBody>
          <a:bodyPr/>
          <a:lstStyle/>
          <a:p>
            <a:pPr eaLnBrk="1" hangingPunct="1"/>
            <a:r>
              <a:rPr lang="it-IT" altLang="it-IT" sz="3600" b="1" dirty="0">
                <a:solidFill>
                  <a:srgbClr val="FF0000"/>
                </a:solidFill>
                <a:latin typeface="Times New Roman" panose="02020603050405020304" pitchFamily="18" charset="0"/>
              </a:rPr>
              <a:t>Premessa: corruzione e sviluppo sostenibile</a:t>
            </a:r>
          </a:p>
        </p:txBody>
      </p:sp>
      <p:sp>
        <p:nvSpPr>
          <p:cNvPr id="7171" name="Rectangle 3">
            <a:extLst>
              <a:ext uri="{FF2B5EF4-FFF2-40B4-BE49-F238E27FC236}">
                <a16:creationId xmlns:a16="http://schemas.microsoft.com/office/drawing/2014/main" id="{2CDD194C-BEA4-F716-9927-7746F89FB6C3}"/>
              </a:ext>
            </a:extLst>
          </p:cNvPr>
          <p:cNvSpPr>
            <a:spLocks noGrp="1" noChangeArrowheads="1"/>
          </p:cNvSpPr>
          <p:nvPr>
            <p:ph type="body" idx="1"/>
          </p:nvPr>
        </p:nvSpPr>
        <p:spPr>
          <a:xfrm>
            <a:off x="589547" y="1052810"/>
            <a:ext cx="10864516" cy="5275801"/>
          </a:xfrm>
        </p:spPr>
        <p:txBody>
          <a:bodyPr/>
          <a:lstStyle/>
          <a:p>
            <a:pPr marL="342900" indent="-342900" algn="just">
              <a:lnSpc>
                <a:spcPct val="150000"/>
              </a:lnSpc>
              <a:buFont typeface="Arial" panose="020B0604020202020204" pitchFamily="34" charset="0"/>
              <a:buChar char="•"/>
              <a:defRPr/>
            </a:pPr>
            <a:r>
              <a:rPr lang="it-IT" altLang="it-IT" dirty="0">
                <a:latin typeface="Times New Roman" pitchFamily="18" charset="0"/>
              </a:rPr>
              <a:t>La centralità del </a:t>
            </a:r>
            <a:r>
              <a:rPr lang="it-IT" altLang="it-IT" b="1" dirty="0">
                <a:latin typeface="Times New Roman" pitchFamily="18" charset="0"/>
              </a:rPr>
              <a:t>capitale sociale</a:t>
            </a:r>
            <a:r>
              <a:rPr lang="it-IT" altLang="it-IT" dirty="0">
                <a:latin typeface="Times New Roman" pitchFamily="18" charset="0"/>
              </a:rPr>
              <a:t>: considerato dalla moderna letteratura economica tra le principali determinanti sia della crescita economica sia del benessere sociale. </a:t>
            </a:r>
          </a:p>
          <a:p>
            <a:pPr marL="342900" indent="-342900" algn="just">
              <a:lnSpc>
                <a:spcPct val="150000"/>
              </a:lnSpc>
              <a:buFont typeface="Arial" panose="020B0604020202020204" pitchFamily="34" charset="0"/>
              <a:buChar char="•"/>
              <a:defRPr/>
            </a:pPr>
            <a:r>
              <a:rPr lang="it-IT" altLang="it-IT" dirty="0">
                <a:latin typeface="Times New Roman" pitchFamily="18" charset="0"/>
              </a:rPr>
              <a:t>Il capitale sociale può essere sintetizzato da concetti quali la </a:t>
            </a:r>
            <a:r>
              <a:rPr lang="it-IT" altLang="it-IT" b="1" dirty="0">
                <a:latin typeface="Times New Roman" pitchFamily="18" charset="0"/>
              </a:rPr>
              <a:t>coesione </a:t>
            </a:r>
            <a:r>
              <a:rPr lang="it-IT" altLang="it-IT" dirty="0">
                <a:latin typeface="Times New Roman" pitchFamily="18" charset="0"/>
              </a:rPr>
              <a:t>della comunità di appartenenza, l’</a:t>
            </a:r>
            <a:r>
              <a:rPr lang="it-IT" altLang="it-IT" b="1" dirty="0">
                <a:latin typeface="Times New Roman" pitchFamily="18" charset="0"/>
              </a:rPr>
              <a:t>affidabilità</a:t>
            </a:r>
            <a:r>
              <a:rPr lang="it-IT" altLang="it-IT" dirty="0">
                <a:latin typeface="Times New Roman" pitchFamily="18" charset="0"/>
              </a:rPr>
              <a:t>, la </a:t>
            </a:r>
            <a:r>
              <a:rPr lang="it-IT" altLang="it-IT" b="1" dirty="0">
                <a:latin typeface="Times New Roman" pitchFamily="18" charset="0"/>
              </a:rPr>
              <a:t>lealtà</a:t>
            </a:r>
            <a:r>
              <a:rPr lang="it-IT" altLang="it-IT" dirty="0">
                <a:latin typeface="Times New Roman" pitchFamily="18" charset="0"/>
              </a:rPr>
              <a:t>, la </a:t>
            </a:r>
            <a:r>
              <a:rPr lang="it-IT" altLang="it-IT" b="1" dirty="0">
                <a:latin typeface="Times New Roman" pitchFamily="18" charset="0"/>
              </a:rPr>
              <a:t>fiducia </a:t>
            </a:r>
            <a:r>
              <a:rPr lang="it-IT" altLang="it-IT" dirty="0">
                <a:latin typeface="Times New Roman" pitchFamily="18" charset="0"/>
              </a:rPr>
              <a:t>reciproca degli attori sociali, fattori che pongono le basi per un efficace sviluppo delle transazioni economiche e delle relazioni tra cittadini e istituzioni.</a:t>
            </a:r>
          </a:p>
          <a:p>
            <a:pPr marL="342900" indent="-342900" algn="just">
              <a:lnSpc>
                <a:spcPct val="150000"/>
              </a:lnSpc>
              <a:buFont typeface="Arial" panose="020B0604020202020204" pitchFamily="34" charset="0"/>
              <a:buChar char="•"/>
              <a:defRPr/>
            </a:pPr>
            <a:r>
              <a:rPr lang="it-IT" altLang="it-IT" dirty="0">
                <a:latin typeface="Times New Roman" pitchFamily="18" charset="0"/>
              </a:rPr>
              <a:t>Una </a:t>
            </a:r>
            <a:r>
              <a:rPr lang="it-IT" altLang="it-IT" b="1" dirty="0">
                <a:latin typeface="Times New Roman" pitchFamily="18" charset="0"/>
              </a:rPr>
              <a:t>maggiore fiducia </a:t>
            </a:r>
            <a:r>
              <a:rPr lang="it-IT" altLang="it-IT" dirty="0">
                <a:latin typeface="Times New Roman" pitchFamily="18" charset="0"/>
              </a:rPr>
              <a:t>nelle istituzioni e nel corpo politico e nelle relazioni sociali interpersonali si associa a </a:t>
            </a:r>
            <a:r>
              <a:rPr lang="it-IT" altLang="it-IT" b="1" dirty="0">
                <a:latin typeface="Times New Roman" pitchFamily="18" charset="0"/>
              </a:rPr>
              <a:t>livelli più bassi di corruzione</a:t>
            </a:r>
            <a:r>
              <a:rPr lang="it-IT" altLang="it-IT" dirty="0">
                <a:latin typeface="Times New Roman" pitchFamily="18" charset="0"/>
              </a:rPr>
              <a:t>. </a:t>
            </a:r>
          </a:p>
          <a:p>
            <a:pPr marL="342900" indent="-342900" algn="just">
              <a:lnSpc>
                <a:spcPct val="150000"/>
              </a:lnSpc>
              <a:buFont typeface="Arial" panose="020B0604020202020204" pitchFamily="34" charset="0"/>
              <a:buChar char="•"/>
              <a:defRPr/>
            </a:pPr>
            <a:r>
              <a:rPr lang="it-IT" altLang="it-IT" dirty="0">
                <a:latin typeface="Times New Roman" pitchFamily="18" charset="0"/>
              </a:rPr>
              <a:t>Il capitale sociale è quindi un indicatore utile a rappresentare il </a:t>
            </a:r>
            <a:r>
              <a:rPr lang="it-IT" altLang="it-IT" b="1" dirty="0">
                <a:latin typeface="Times New Roman" pitchFamily="18" charset="0"/>
              </a:rPr>
              <a:t>contesto </a:t>
            </a:r>
            <a:r>
              <a:rPr lang="it-IT" altLang="it-IT" dirty="0">
                <a:latin typeface="Times New Roman" pitchFamily="18" charset="0"/>
              </a:rPr>
              <a:t>in cui si manifesta il fenomeno corruttivo. </a:t>
            </a:r>
          </a:p>
        </p:txBody>
      </p:sp>
      <p:sp>
        <p:nvSpPr>
          <p:cNvPr id="10244" name="Segnaposto numero diapositiva 1">
            <a:extLst>
              <a:ext uri="{FF2B5EF4-FFF2-40B4-BE49-F238E27FC236}">
                <a16:creationId xmlns:a16="http://schemas.microsoft.com/office/drawing/2014/main" id="{2B79B0B2-1793-6215-853A-9A9FBF80D39B}"/>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4E6214D-DF7C-4D14-ABA9-E0356D4420C3}" type="slidenum">
              <a:rPr lang="it-IT" altLang="it-IT" sz="1400"/>
              <a:pPr>
                <a:spcBef>
                  <a:spcPct val="0"/>
                </a:spcBef>
                <a:buFontTx/>
                <a:buNone/>
              </a:pPr>
              <a:t>5</a:t>
            </a:fld>
            <a:endParaRPr lang="it-IT" altLang="it-IT" sz="1400" dirty="0"/>
          </a:p>
        </p:txBody>
      </p:sp>
    </p:spTree>
    <p:extLst>
      <p:ext uri="{BB962C8B-B14F-4D97-AF65-F5344CB8AC3E}">
        <p14:creationId xmlns:p14="http://schemas.microsoft.com/office/powerpoint/2010/main" val="3136538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4AADC-4E54-C806-FED8-A2246B84DC11}"/>
            </a:ext>
          </a:extLst>
        </p:cNvPr>
        <p:cNvGrpSpPr/>
        <p:nvPr/>
      </p:nvGrpSpPr>
      <p:grpSpPr>
        <a:xfrm>
          <a:off x="0" y="0"/>
          <a:ext cx="0" cy="0"/>
          <a:chOff x="0" y="0"/>
          <a:chExt cx="0" cy="0"/>
        </a:xfrm>
      </p:grpSpPr>
      <p:sp>
        <p:nvSpPr>
          <p:cNvPr id="10242" name="Rectangle 2">
            <a:extLst>
              <a:ext uri="{FF2B5EF4-FFF2-40B4-BE49-F238E27FC236}">
                <a16:creationId xmlns:a16="http://schemas.microsoft.com/office/drawing/2014/main" id="{982CDA1A-9C8C-D6BC-3B2A-F50412E4209F}"/>
              </a:ext>
            </a:extLst>
          </p:cNvPr>
          <p:cNvSpPr>
            <a:spLocks noGrp="1" noChangeArrowheads="1"/>
          </p:cNvSpPr>
          <p:nvPr>
            <p:ph type="title"/>
          </p:nvPr>
        </p:nvSpPr>
        <p:spPr>
          <a:xfrm>
            <a:off x="1631504" y="136526"/>
            <a:ext cx="8784976" cy="1157883"/>
          </a:xfrm>
        </p:spPr>
        <p:txBody>
          <a:bodyPr/>
          <a:lstStyle/>
          <a:p>
            <a:pPr eaLnBrk="1" hangingPunct="1"/>
            <a:r>
              <a:rPr lang="it-IT" altLang="it-IT" sz="3600" b="1" dirty="0">
                <a:solidFill>
                  <a:srgbClr val="FF0000"/>
                </a:solidFill>
                <a:latin typeface="Times New Roman" panose="02020603050405020304" pitchFamily="18" charset="0"/>
              </a:rPr>
              <a:t>Premessa: corruzione e sviluppo sostenibile</a:t>
            </a:r>
          </a:p>
        </p:txBody>
      </p:sp>
      <p:sp>
        <p:nvSpPr>
          <p:cNvPr id="7171" name="Rectangle 3">
            <a:extLst>
              <a:ext uri="{FF2B5EF4-FFF2-40B4-BE49-F238E27FC236}">
                <a16:creationId xmlns:a16="http://schemas.microsoft.com/office/drawing/2014/main" id="{4413ED62-2842-FBA7-0B95-F50A1457A234}"/>
              </a:ext>
            </a:extLst>
          </p:cNvPr>
          <p:cNvSpPr>
            <a:spLocks noGrp="1" noChangeArrowheads="1"/>
          </p:cNvSpPr>
          <p:nvPr>
            <p:ph type="body" idx="1"/>
          </p:nvPr>
        </p:nvSpPr>
        <p:spPr>
          <a:xfrm>
            <a:off x="465402" y="1052810"/>
            <a:ext cx="11117179" cy="4752380"/>
          </a:xfrm>
        </p:spPr>
        <p:txBody>
          <a:bodyPr/>
          <a:lstStyle/>
          <a:p>
            <a:pPr marL="342900" indent="-342900" algn="just">
              <a:lnSpc>
                <a:spcPct val="150000"/>
              </a:lnSpc>
              <a:buFont typeface="Arial" panose="020B0604020202020204" pitchFamily="34" charset="0"/>
              <a:buChar char="•"/>
              <a:defRPr/>
            </a:pPr>
            <a:r>
              <a:rPr lang="it-IT" altLang="it-IT" dirty="0">
                <a:latin typeface="Times New Roman" pitchFamily="18" charset="0"/>
              </a:rPr>
              <a:t>La relazione è biunivoca, in quanto il danno arrecato dalla corruzione è forse superiore agli sprechi monetari immediati indotti dalla stessa, accompagnandosi infatti a molteplici distorsioni che interessano la sfera sia pubblica sia privata, tra cui la </a:t>
            </a:r>
            <a:r>
              <a:rPr lang="it-IT" altLang="it-IT" b="1" dirty="0">
                <a:latin typeface="Times New Roman" pitchFamily="18" charset="0"/>
              </a:rPr>
              <a:t>perdita di fiducia </a:t>
            </a:r>
            <a:r>
              <a:rPr lang="it-IT" altLang="it-IT" dirty="0">
                <a:latin typeface="Times New Roman" pitchFamily="18" charset="0"/>
              </a:rPr>
              <a:t>che il fenomeno genera nei cittadini. </a:t>
            </a:r>
          </a:p>
          <a:p>
            <a:pPr marL="342900" indent="-342900" algn="just">
              <a:lnSpc>
                <a:spcPct val="150000"/>
              </a:lnSpc>
              <a:buFont typeface="Arial" panose="020B0604020202020204" pitchFamily="34" charset="0"/>
              <a:buChar char="•"/>
              <a:defRPr/>
            </a:pPr>
            <a:r>
              <a:rPr lang="it-IT" altLang="it-IT" dirty="0">
                <a:latin typeface="Times New Roman" pitchFamily="18" charset="0"/>
              </a:rPr>
              <a:t>Per questo motivo la corruzione mina il tessuto stesso del vivere civile e può pertanto ridurre il capitale sociale, </a:t>
            </a:r>
            <a:r>
              <a:rPr lang="it-IT" altLang="it-IT" b="1" dirty="0">
                <a:latin typeface="Times New Roman" pitchFamily="18" charset="0"/>
              </a:rPr>
              <a:t>deprimendo così anche la crescita e il benessere</a:t>
            </a:r>
            <a:r>
              <a:rPr lang="it-IT" altLang="it-IT" dirty="0">
                <a:latin typeface="Times New Roman" pitchFamily="18" charset="0"/>
              </a:rPr>
              <a:t>.</a:t>
            </a:r>
          </a:p>
          <a:p>
            <a:pPr marL="342900" indent="-342900" algn="just">
              <a:lnSpc>
                <a:spcPct val="150000"/>
              </a:lnSpc>
              <a:buFont typeface="Arial" panose="020B0604020202020204" pitchFamily="34" charset="0"/>
              <a:buChar char="•"/>
              <a:defRPr/>
            </a:pPr>
            <a:r>
              <a:rPr lang="it-IT" altLang="it-IT" dirty="0">
                <a:latin typeface="Times New Roman" pitchFamily="18" charset="0"/>
              </a:rPr>
              <a:t>È pertanto fondamentale </a:t>
            </a:r>
            <a:r>
              <a:rPr lang="it-IT" altLang="it-IT" b="1" dirty="0">
                <a:latin typeface="Times New Roman" pitchFamily="18" charset="0"/>
              </a:rPr>
              <a:t>conoscere </a:t>
            </a:r>
            <a:r>
              <a:rPr lang="it-IT" altLang="it-IT" dirty="0">
                <a:latin typeface="Times New Roman" pitchFamily="18" charset="0"/>
              </a:rPr>
              <a:t>il fenomeno e </a:t>
            </a:r>
            <a:r>
              <a:rPr lang="it-IT" altLang="it-IT" b="1" dirty="0">
                <a:latin typeface="Times New Roman" pitchFamily="18" charset="0"/>
              </a:rPr>
              <a:t>misurarlo </a:t>
            </a:r>
            <a:r>
              <a:rPr lang="it-IT" altLang="it-IT" dirty="0">
                <a:latin typeface="Times New Roman" pitchFamily="18" charset="0"/>
              </a:rPr>
              <a:t>anche al fine rafforzare il </a:t>
            </a:r>
            <a:r>
              <a:rPr lang="it-IT" altLang="it-IT" b="1" dirty="0">
                <a:latin typeface="Times New Roman" pitchFamily="18" charset="0"/>
              </a:rPr>
              <a:t>senso etico </a:t>
            </a:r>
            <a:r>
              <a:rPr lang="it-IT" altLang="it-IT" dirty="0">
                <a:latin typeface="Times New Roman" pitchFamily="18" charset="0"/>
              </a:rPr>
              <a:t>e la coscienza collettiva del grave danno sociale derivante dalla corruzione</a:t>
            </a:r>
          </a:p>
          <a:p>
            <a:pPr marL="342900" indent="-342900" algn="just">
              <a:lnSpc>
                <a:spcPct val="150000"/>
              </a:lnSpc>
              <a:buFont typeface="Arial" panose="020B0604020202020204" pitchFamily="34" charset="0"/>
              <a:buChar char="•"/>
              <a:defRPr/>
            </a:pPr>
            <a:r>
              <a:rPr lang="it-IT" altLang="it-IT" dirty="0">
                <a:latin typeface="Times New Roman" pitchFamily="18" charset="0"/>
              </a:rPr>
              <a:t>Prevenzione e repressione sono infatti condizioni necessarie ma non sufficienti per la riduzione del fenomeno, laddove la leva più efficace nel lungo periodo è quella della </a:t>
            </a:r>
            <a:r>
              <a:rPr lang="it-IT" altLang="it-IT" b="1" dirty="0">
                <a:latin typeface="Times New Roman" pitchFamily="18" charset="0"/>
              </a:rPr>
              <a:t>crescita del capitale sociale</a:t>
            </a:r>
            <a:r>
              <a:rPr lang="it-IT" altLang="it-IT" dirty="0">
                <a:latin typeface="Times New Roman" pitchFamily="18" charset="0"/>
              </a:rPr>
              <a:t>. </a:t>
            </a:r>
          </a:p>
        </p:txBody>
      </p:sp>
      <p:sp>
        <p:nvSpPr>
          <p:cNvPr id="10244" name="Segnaposto numero diapositiva 1">
            <a:extLst>
              <a:ext uri="{FF2B5EF4-FFF2-40B4-BE49-F238E27FC236}">
                <a16:creationId xmlns:a16="http://schemas.microsoft.com/office/drawing/2014/main" id="{BFE0A012-FB84-6FD1-DC0C-3B7B8D55AD5E}"/>
              </a:ext>
            </a:extLst>
          </p:cNvPr>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84E6214D-DF7C-4D14-ABA9-E0356D4420C3}" type="slidenum">
              <a:rPr lang="it-IT" altLang="it-IT" sz="1400"/>
              <a:pPr>
                <a:spcBef>
                  <a:spcPct val="0"/>
                </a:spcBef>
                <a:buFontTx/>
                <a:buNone/>
              </a:pPr>
              <a:t>6</a:t>
            </a:fld>
            <a:endParaRPr lang="it-IT" altLang="it-IT" sz="1400" dirty="0"/>
          </a:p>
        </p:txBody>
      </p:sp>
    </p:spTree>
    <p:extLst>
      <p:ext uri="{BB962C8B-B14F-4D97-AF65-F5344CB8AC3E}">
        <p14:creationId xmlns:p14="http://schemas.microsoft.com/office/powerpoint/2010/main" val="2190201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8077B-C87B-06BF-B9F6-E5013345329B}"/>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B344107F-ECF9-3147-01B4-2ACF166CA8AA}"/>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pic>
        <p:nvPicPr>
          <p:cNvPr id="7" name="Immagine 6">
            <a:extLst>
              <a:ext uri="{FF2B5EF4-FFF2-40B4-BE49-F238E27FC236}">
                <a16:creationId xmlns:a16="http://schemas.microsoft.com/office/drawing/2014/main" id="{6B120A1D-80B2-7E34-880D-100BDC3BF5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507" y="125723"/>
            <a:ext cx="11744985" cy="6606554"/>
          </a:xfrm>
          <a:prstGeom prst="rect">
            <a:avLst/>
          </a:prstGeom>
        </p:spPr>
      </p:pic>
    </p:spTree>
    <p:extLst>
      <p:ext uri="{BB962C8B-B14F-4D97-AF65-F5344CB8AC3E}">
        <p14:creationId xmlns:p14="http://schemas.microsoft.com/office/powerpoint/2010/main" val="4069214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992314" y="333376"/>
            <a:ext cx="8218487" cy="1439863"/>
          </a:xfrm>
        </p:spPr>
        <p:txBody>
          <a:bodyPr/>
          <a:lstStyle/>
          <a:p>
            <a:pPr eaLnBrk="1" hangingPunct="1"/>
            <a:r>
              <a:rPr lang="en-GB" altLang="it-IT" sz="3600" b="1" dirty="0" err="1">
                <a:solidFill>
                  <a:srgbClr val="FF0000"/>
                </a:solidFill>
                <a:latin typeface="Times New Roman" panose="02020603050405020304" pitchFamily="18" charset="0"/>
              </a:rPr>
              <a:t>Analisi</a:t>
            </a:r>
            <a:r>
              <a:rPr lang="en-GB" altLang="it-IT" sz="3600" b="1">
                <a:solidFill>
                  <a:srgbClr val="FF0000"/>
                </a:solidFill>
                <a:latin typeface="Times New Roman" panose="02020603050405020304" pitchFamily="18" charset="0"/>
              </a:rPr>
              <a:t> economica del crimine</a:t>
            </a:r>
            <a:endParaRPr lang="it-IT" altLang="it-IT" sz="3600" b="1">
              <a:solidFill>
                <a:srgbClr val="FF0000"/>
              </a:solidFill>
              <a:latin typeface="Times New Roman" panose="02020603050405020304" pitchFamily="18" charset="0"/>
            </a:endParaRPr>
          </a:p>
        </p:txBody>
      </p:sp>
      <p:sp>
        <p:nvSpPr>
          <p:cNvPr id="75779" name="Rectangle 3">
            <a:extLst>
              <a:ext uri="{FF2B5EF4-FFF2-40B4-BE49-F238E27FC236}">
                <a16:creationId xmlns:a16="http://schemas.microsoft.com/office/drawing/2014/main" id="{9ACCA1A6-A765-4B92-A6D7-C0E318DCAEA3}"/>
              </a:ext>
            </a:extLst>
          </p:cNvPr>
          <p:cNvSpPr>
            <a:spLocks noGrp="1" noChangeArrowheads="1"/>
          </p:cNvSpPr>
          <p:nvPr>
            <p:ph type="body" idx="1"/>
          </p:nvPr>
        </p:nvSpPr>
        <p:spPr>
          <a:xfrm>
            <a:off x="445167" y="1033841"/>
            <a:ext cx="10960770" cy="4789443"/>
          </a:xfrm>
        </p:spPr>
        <p:txBody>
          <a:bodyPr/>
          <a:lstStyle/>
          <a:p>
            <a:pPr marL="381000" indent="-381000" algn="just">
              <a:lnSpc>
                <a:spcPct val="80000"/>
              </a:lnSpc>
              <a:defRPr/>
            </a:pPr>
            <a:endParaRPr lang="en-GB" altLang="it-IT" sz="1800" dirty="0">
              <a:latin typeface="Times New Roman" pitchFamily="18" charset="0"/>
            </a:endParaRPr>
          </a:p>
          <a:p>
            <a:pPr algn="just">
              <a:lnSpc>
                <a:spcPct val="80000"/>
              </a:lnSpc>
              <a:defRPr/>
            </a:pPr>
            <a:r>
              <a:rPr lang="en-GB" altLang="it-IT" sz="2400" dirty="0">
                <a:latin typeface="Times New Roman" pitchFamily="18" charset="0"/>
              </a:rPr>
              <a:t>Analisi economica corruzione: </a:t>
            </a:r>
            <a:r>
              <a:rPr lang="en-GB" altLang="it-IT" sz="2400" dirty="0" err="1">
                <a:latin typeface="Times New Roman" pitchFamily="18" charset="0"/>
              </a:rPr>
              <a:t>moderna</a:t>
            </a:r>
            <a:r>
              <a:rPr lang="en-GB" altLang="it-IT" sz="2400" dirty="0">
                <a:latin typeface="Times New Roman" pitchFamily="18" charset="0"/>
              </a:rPr>
              <a:t> </a:t>
            </a:r>
            <a:r>
              <a:rPr lang="en-GB" altLang="it-IT" sz="2400" dirty="0" err="1">
                <a:latin typeface="Times New Roman" pitchFamily="18" charset="0"/>
              </a:rPr>
              <a:t>teoria</a:t>
            </a:r>
            <a:r>
              <a:rPr lang="en-GB" altLang="it-IT" sz="2400" dirty="0">
                <a:latin typeface="Times New Roman" pitchFamily="18" charset="0"/>
              </a:rPr>
              <a:t> economica del </a:t>
            </a:r>
            <a:r>
              <a:rPr lang="en-GB" altLang="it-IT" sz="2400" dirty="0" err="1">
                <a:latin typeface="Times New Roman" pitchFamily="18" charset="0"/>
              </a:rPr>
              <a:t>crimine</a:t>
            </a:r>
            <a:r>
              <a:rPr lang="en-GB" altLang="it-IT" sz="2400" dirty="0">
                <a:latin typeface="Times New Roman" pitchFamily="18" charset="0"/>
              </a:rPr>
              <a:t>, </a:t>
            </a:r>
            <a:r>
              <a:rPr lang="en-GB" altLang="it-IT" sz="2400" dirty="0" err="1">
                <a:latin typeface="Times New Roman" pitchFamily="18" charset="0"/>
              </a:rPr>
              <a:t>fondata</a:t>
            </a:r>
            <a:r>
              <a:rPr lang="en-GB" altLang="it-IT" sz="2400" dirty="0">
                <a:latin typeface="Times New Roman" pitchFamily="18" charset="0"/>
              </a:rPr>
              <a:t> da Gary Becker</a:t>
            </a:r>
          </a:p>
          <a:p>
            <a:pPr algn="just">
              <a:lnSpc>
                <a:spcPct val="80000"/>
              </a:lnSpc>
              <a:defRPr/>
            </a:pPr>
            <a:r>
              <a:rPr lang="en-GB" altLang="it-IT" sz="2400" dirty="0">
                <a:latin typeface="Times New Roman" pitchFamily="18" charset="0"/>
              </a:rPr>
              <a:t> </a:t>
            </a:r>
          </a:p>
          <a:p>
            <a:pPr marL="381000" indent="-381000" algn="just">
              <a:lnSpc>
                <a:spcPct val="80000"/>
              </a:lnSpc>
              <a:defRPr/>
            </a:pPr>
            <a:r>
              <a:rPr lang="en-US" altLang="it-IT" sz="2400" dirty="0">
                <a:latin typeface="Times New Roman" pitchFamily="18" charset="0"/>
              </a:rPr>
              <a:t>Crime and Punishment: An Economic Approach, 1968</a:t>
            </a:r>
          </a:p>
          <a:p>
            <a:pPr marL="381000" indent="-381000" algn="just">
              <a:lnSpc>
                <a:spcPct val="80000"/>
              </a:lnSpc>
              <a:defRPr/>
            </a:pPr>
            <a:r>
              <a:rPr lang="en-US" altLang="it-IT" sz="2400" dirty="0">
                <a:latin typeface="Times New Roman" pitchFamily="18" charset="0"/>
              </a:rPr>
              <a:t>Essays in the Economics of Crime and Punishment, 1974.</a:t>
            </a:r>
          </a:p>
          <a:p>
            <a:pPr marL="381000" indent="-381000" algn="just">
              <a:lnSpc>
                <a:spcPct val="80000"/>
              </a:lnSpc>
              <a:defRPr/>
            </a:pPr>
            <a:endParaRPr lang="en-US" altLang="it-IT" sz="2400" dirty="0">
              <a:latin typeface="Times New Roman" pitchFamily="18" charset="0"/>
            </a:endParaRPr>
          </a:p>
          <a:p>
            <a:pPr algn="just">
              <a:lnSpc>
                <a:spcPct val="80000"/>
              </a:lnSpc>
              <a:defRPr/>
            </a:pPr>
            <a:r>
              <a:rPr lang="en-US" altLang="it-IT" sz="2400" dirty="0">
                <a:latin typeface="Times New Roman" pitchFamily="18" charset="0"/>
              </a:rPr>
              <a:t>Con l’eccezione di un numero limitato di individui affetti da gravi turbe psichiche, un potenziale criminale agisce in modo </a:t>
            </a:r>
            <a:r>
              <a:rPr lang="en-US" altLang="it-IT" sz="2400" u="sng" dirty="0">
                <a:latin typeface="Times New Roman" pitchFamily="18" charset="0"/>
              </a:rPr>
              <a:t>razionale </a:t>
            </a:r>
            <a:r>
              <a:rPr lang="en-US" altLang="it-IT" sz="2400" dirty="0">
                <a:latin typeface="Times New Roman" pitchFamily="18" charset="0"/>
              </a:rPr>
              <a:t>e prevedibile, con riferimento sia ai </a:t>
            </a:r>
            <a:r>
              <a:rPr lang="en-US" altLang="it-IT" sz="2400" u="sng" dirty="0">
                <a:latin typeface="Times New Roman" pitchFamily="18" charset="0"/>
              </a:rPr>
              <a:t>benefici </a:t>
            </a:r>
            <a:r>
              <a:rPr lang="en-US" altLang="it-IT" sz="2400" dirty="0">
                <a:latin typeface="Times New Roman" pitchFamily="18" charset="0"/>
              </a:rPr>
              <a:t>sia ai </a:t>
            </a:r>
            <a:r>
              <a:rPr lang="en-US" altLang="it-IT" sz="2400" u="sng" dirty="0">
                <a:latin typeface="Times New Roman" pitchFamily="18" charset="0"/>
              </a:rPr>
              <a:t>costi </a:t>
            </a:r>
            <a:r>
              <a:rPr lang="en-US" altLang="it-IT" sz="2400" dirty="0">
                <a:latin typeface="Times New Roman" pitchFamily="18" charset="0"/>
              </a:rPr>
              <a:t>dell’azione criminosa, ivi inclusi quelli legati alla punizione attesa.</a:t>
            </a:r>
          </a:p>
          <a:p>
            <a:pPr algn="just">
              <a:lnSpc>
                <a:spcPct val="80000"/>
              </a:lnSpc>
              <a:defRPr/>
            </a:pPr>
            <a:r>
              <a:rPr lang="en-US" altLang="it-IT" sz="2400" dirty="0">
                <a:latin typeface="Times New Roman" pitchFamily="18" charset="0"/>
              </a:rPr>
              <a:t>Teoria del comportamento razionale in condizioni di incertezza:</a:t>
            </a:r>
            <a:r>
              <a:rPr lang="en-GB" altLang="it-IT" sz="2400" dirty="0">
                <a:latin typeface="Times New Roman" pitchFamily="18" charset="0"/>
              </a:rPr>
              <a:t> il criminale potenziale valuta i benefici ed i costi del crimine</a:t>
            </a:r>
          </a:p>
          <a:p>
            <a:pPr marL="381000" indent="-381000" algn="just">
              <a:lnSpc>
                <a:spcPct val="80000"/>
              </a:lnSpc>
              <a:defRPr/>
            </a:pPr>
            <a:endParaRPr lang="en-GB" altLang="it-IT" dirty="0">
              <a:latin typeface="Times New Roman" pitchFamily="18" charset="0"/>
            </a:endParaRPr>
          </a:p>
        </p:txBody>
      </p:sp>
      <p:sp>
        <p:nvSpPr>
          <p:cNvPr id="12292" name="Segnaposto numero diapositiva 1"/>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5D78F40-E7AC-4257-826B-184E1FEB4131}" type="slidenum">
              <a:rPr lang="it-IT" altLang="it-IT" sz="1400"/>
              <a:pPr>
                <a:spcBef>
                  <a:spcPct val="0"/>
                </a:spcBef>
                <a:buFontTx/>
                <a:buNone/>
              </a:pPr>
              <a:t>8</a:t>
            </a:fld>
            <a:endParaRPr lang="it-IT" altLang="it-IT"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063552" y="333376"/>
            <a:ext cx="8147248" cy="791369"/>
          </a:xfrm>
        </p:spPr>
        <p:txBody>
          <a:bodyPr/>
          <a:lstStyle/>
          <a:p>
            <a:pPr eaLnBrk="1" hangingPunct="1"/>
            <a:r>
              <a:rPr lang="en-GB" altLang="it-IT" sz="3600" b="1" dirty="0" err="1">
                <a:solidFill>
                  <a:srgbClr val="FF0000"/>
                </a:solidFill>
                <a:latin typeface="Times New Roman" panose="02020603050405020304" pitchFamily="18" charset="0"/>
              </a:rPr>
              <a:t>Analisi</a:t>
            </a:r>
            <a:r>
              <a:rPr lang="en-GB" altLang="it-IT" sz="3600" b="1" dirty="0">
                <a:solidFill>
                  <a:srgbClr val="FF0000"/>
                </a:solidFill>
                <a:latin typeface="Times New Roman" panose="02020603050405020304" pitchFamily="18" charset="0"/>
              </a:rPr>
              <a:t> </a:t>
            </a:r>
            <a:r>
              <a:rPr lang="en-GB" altLang="it-IT" sz="3600" b="1" dirty="0" err="1">
                <a:solidFill>
                  <a:srgbClr val="FF0000"/>
                </a:solidFill>
                <a:latin typeface="Times New Roman" panose="02020603050405020304" pitchFamily="18" charset="0"/>
              </a:rPr>
              <a:t>economica</a:t>
            </a:r>
            <a:r>
              <a:rPr lang="en-GB" altLang="it-IT" sz="3600" b="1" dirty="0">
                <a:solidFill>
                  <a:srgbClr val="FF0000"/>
                </a:solidFill>
                <a:latin typeface="Times New Roman" panose="02020603050405020304" pitchFamily="18" charset="0"/>
              </a:rPr>
              <a:t> del </a:t>
            </a:r>
            <a:r>
              <a:rPr lang="en-GB" altLang="it-IT" sz="3600" b="1" dirty="0" err="1">
                <a:solidFill>
                  <a:srgbClr val="FF0000"/>
                </a:solidFill>
                <a:latin typeface="Times New Roman" panose="02020603050405020304" pitchFamily="18" charset="0"/>
              </a:rPr>
              <a:t>crimine</a:t>
            </a:r>
            <a:endParaRPr lang="it-IT" altLang="it-IT" sz="3600" b="1" dirty="0">
              <a:solidFill>
                <a:srgbClr val="FF0000"/>
              </a:solidFill>
              <a:latin typeface="Times New Roman" panose="02020603050405020304" pitchFamily="18" charset="0"/>
            </a:endParaRPr>
          </a:p>
        </p:txBody>
      </p:sp>
      <p:sp>
        <p:nvSpPr>
          <p:cNvPr id="13315" name="Rectangle 3"/>
          <p:cNvSpPr>
            <a:spLocks noGrp="1" noChangeArrowheads="1"/>
          </p:cNvSpPr>
          <p:nvPr>
            <p:ph type="body" idx="1"/>
          </p:nvPr>
        </p:nvSpPr>
        <p:spPr>
          <a:xfrm>
            <a:off x="385010" y="1154651"/>
            <a:ext cx="11105147" cy="5380707"/>
          </a:xfrm>
        </p:spPr>
        <p:txBody>
          <a:bodyPr/>
          <a:lstStyle/>
          <a:p>
            <a:pPr marL="381000" indent="-381000" algn="just">
              <a:lnSpc>
                <a:spcPct val="150000"/>
              </a:lnSpc>
              <a:buFont typeface="Arial" panose="020B0604020202020204" pitchFamily="34" charset="0"/>
              <a:buChar char="•"/>
            </a:pPr>
            <a:r>
              <a:rPr lang="en-GB" altLang="it-IT" dirty="0" err="1">
                <a:latin typeface="Times New Roman" panose="02020603050405020304" pitchFamily="18" charset="0"/>
              </a:rPr>
              <a:t>Ulteriori</a:t>
            </a:r>
            <a:r>
              <a:rPr lang="en-GB" altLang="it-IT" dirty="0">
                <a:latin typeface="Times New Roman" panose="02020603050405020304" pitchFamily="18" charset="0"/>
              </a:rPr>
              <a:t> </a:t>
            </a:r>
            <a:r>
              <a:rPr lang="en-GB" altLang="it-IT" u="sng" dirty="0">
                <a:latin typeface="Times New Roman" panose="02020603050405020304" pitchFamily="18" charset="0"/>
              </a:rPr>
              <a:t>fattori</a:t>
            </a:r>
            <a:r>
              <a:rPr lang="en-GB" altLang="it-IT" dirty="0">
                <a:latin typeface="Times New Roman" panose="02020603050405020304" pitchFamily="18" charset="0"/>
              </a:rPr>
              <a:t>, anche a carattere etnico, nazionale o regionale possono influenzare il livello di crimine dal momento che alterano l’analisi costi-benefici del criminale: sistema politico, modelli culturali, intervento nello stato nell’economia </a:t>
            </a:r>
          </a:p>
          <a:p>
            <a:pPr marL="381000" indent="-381000" algn="just">
              <a:lnSpc>
                <a:spcPct val="150000"/>
              </a:lnSpc>
              <a:buFont typeface="Arial" panose="020B0604020202020204" pitchFamily="34" charset="0"/>
              <a:buChar char="•"/>
            </a:pPr>
            <a:r>
              <a:rPr lang="en-GB" altLang="it-IT" dirty="0">
                <a:latin typeface="Times New Roman" panose="02020603050405020304" pitchFamily="18" charset="0"/>
              </a:rPr>
              <a:t>Le varie teorie economiche sulle cause del crimine seguono la logica del </a:t>
            </a:r>
            <a:r>
              <a:rPr lang="en-GB" altLang="it-IT" u="sng" dirty="0">
                <a:latin typeface="Times New Roman" panose="02020603050405020304" pitchFamily="18" charset="0"/>
              </a:rPr>
              <a:t>calcolo costi-benefici</a:t>
            </a:r>
            <a:endParaRPr lang="en-GB" altLang="it-IT" dirty="0">
              <a:latin typeface="Times New Roman" panose="02020603050405020304" pitchFamily="18" charset="0"/>
            </a:endParaRPr>
          </a:p>
          <a:p>
            <a:pPr marL="381000" indent="-381000" algn="just">
              <a:lnSpc>
                <a:spcPct val="150000"/>
              </a:lnSpc>
              <a:buFont typeface="Arial" panose="020B0604020202020204" pitchFamily="34" charset="0"/>
              <a:buChar char="•"/>
            </a:pPr>
            <a:r>
              <a:rPr lang="en-US" altLang="it-IT" dirty="0">
                <a:latin typeface="Times New Roman" panose="02020603050405020304" pitchFamily="18" charset="0"/>
              </a:rPr>
              <a:t>Numerosi studi empirici mostrano che la tipologia di crimine commesso da un certo gruppo di individui può essere in larga parte spiegato con il “</a:t>
            </a:r>
            <a:r>
              <a:rPr lang="en-US" altLang="it-IT" u="sng" dirty="0">
                <a:latin typeface="Times New Roman" panose="02020603050405020304" pitchFamily="18" charset="0"/>
              </a:rPr>
              <a:t>capitale umano</a:t>
            </a:r>
            <a:r>
              <a:rPr lang="en-US" altLang="it-IT" dirty="0">
                <a:latin typeface="Times New Roman" panose="02020603050405020304" pitchFamily="18" charset="0"/>
              </a:rPr>
              <a:t>” (</a:t>
            </a:r>
            <a:r>
              <a:rPr lang="it-IT" altLang="it-IT" dirty="0">
                <a:latin typeface="Times New Roman" panose="02020603050405020304" pitchFamily="18" charset="0"/>
              </a:rPr>
              <a:t>Ryszard Kapuściński:</a:t>
            </a:r>
            <a:r>
              <a:rPr lang="en-US" altLang="it-IT" dirty="0">
                <a:latin typeface="Times New Roman" panose="02020603050405020304" pitchFamily="18" charset="0"/>
              </a:rPr>
              <a:t> «……Idi </a:t>
            </a:r>
            <a:r>
              <a:rPr lang="it-IT" altLang="it-IT" dirty="0">
                <a:latin typeface="Times New Roman" panose="02020603050405020304" pitchFamily="18" charset="0"/>
              </a:rPr>
              <a:t>Amin illustra alla perfezione il rapporto fra il crimine e l'assenza di cultura»)</a:t>
            </a:r>
            <a:endParaRPr lang="en-US" altLang="it-IT" dirty="0">
              <a:latin typeface="Times New Roman" panose="02020603050405020304" pitchFamily="18" charset="0"/>
            </a:endParaRPr>
          </a:p>
          <a:p>
            <a:pPr marL="381000" indent="-381000" algn="just">
              <a:lnSpc>
                <a:spcPct val="150000"/>
              </a:lnSpc>
              <a:buFont typeface="Arial" panose="020B0604020202020204" pitchFamily="34" charset="0"/>
              <a:buChar char="•"/>
            </a:pPr>
            <a:r>
              <a:rPr lang="en-US" altLang="it-IT" dirty="0">
                <a:latin typeface="Times New Roman" panose="02020603050405020304" pitchFamily="18" charset="0"/>
              </a:rPr>
              <a:t>Molte analisi hanno anche mostrato come la probabilità di essere scoperti rappresenta un </a:t>
            </a:r>
            <a:r>
              <a:rPr lang="en-US" altLang="it-IT" u="sng" dirty="0">
                <a:latin typeface="Times New Roman" panose="02020603050405020304" pitchFamily="18" charset="0"/>
              </a:rPr>
              <a:t>deterrente </a:t>
            </a:r>
            <a:r>
              <a:rPr lang="en-US" altLang="it-IT" dirty="0">
                <a:latin typeface="Times New Roman" panose="02020603050405020304" pitchFamily="18" charset="0"/>
              </a:rPr>
              <a:t>più efficace della severità della pena (cfr. Dei delitti e delle pene, Cesare Beccaria: argomento utilitaristico contro la pena di morte e la tortura).</a:t>
            </a:r>
            <a:endParaRPr lang="en-GB" altLang="it-IT" dirty="0">
              <a:latin typeface="Times New Roman" panose="02020603050405020304" pitchFamily="18" charset="0"/>
            </a:endParaRPr>
          </a:p>
          <a:p>
            <a:pPr marL="381000" indent="-381000" algn="just">
              <a:lnSpc>
                <a:spcPct val="80000"/>
              </a:lnSpc>
            </a:pPr>
            <a:endParaRPr lang="en-GB" altLang="it-IT" dirty="0">
              <a:latin typeface="Times New Roman" panose="02020603050405020304" pitchFamily="18" charset="0"/>
            </a:endParaRPr>
          </a:p>
        </p:txBody>
      </p:sp>
      <p:sp>
        <p:nvSpPr>
          <p:cNvPr id="13316" name="Segnaposto numero diapositiva 1"/>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39B46350-A751-4E53-888A-70B2540A794A}" type="slidenum">
              <a:rPr lang="it-IT" altLang="it-IT" sz="1400"/>
              <a:pPr>
                <a:spcBef>
                  <a:spcPct val="0"/>
                </a:spcBef>
                <a:buFontTx/>
                <a:buNone/>
              </a:pPr>
              <a:t>9</a:t>
            </a:fld>
            <a:endParaRPr lang="it-IT" altLang="it-IT"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92314" y="333376"/>
            <a:ext cx="8218487" cy="1439863"/>
          </a:xfrm>
        </p:spPr>
        <p:txBody>
          <a:bodyPr/>
          <a:lstStyle/>
          <a:p>
            <a:pPr eaLnBrk="1" hangingPunct="1"/>
            <a:r>
              <a:rPr lang="en-GB" altLang="it-IT" sz="3600" b="1" dirty="0">
                <a:solidFill>
                  <a:srgbClr val="FF0000"/>
                </a:solidFill>
                <a:latin typeface="Times New Roman" panose="02020603050405020304" pitchFamily="18" charset="0"/>
              </a:rPr>
              <a:t>Analisi </a:t>
            </a:r>
            <a:r>
              <a:rPr lang="en-GB" altLang="it-IT" sz="3600" b="1" dirty="0" err="1">
                <a:solidFill>
                  <a:srgbClr val="FF0000"/>
                </a:solidFill>
                <a:latin typeface="Times New Roman" panose="02020603050405020304" pitchFamily="18" charset="0"/>
              </a:rPr>
              <a:t>economica</a:t>
            </a:r>
            <a:r>
              <a:rPr lang="en-GB" altLang="it-IT" sz="3600" b="1" dirty="0">
                <a:solidFill>
                  <a:srgbClr val="FF0000"/>
                </a:solidFill>
                <a:latin typeface="Times New Roman" panose="02020603050405020304" pitchFamily="18" charset="0"/>
              </a:rPr>
              <a:t> del </a:t>
            </a:r>
            <a:r>
              <a:rPr lang="en-GB" altLang="it-IT" sz="3600" b="1" dirty="0" err="1">
                <a:solidFill>
                  <a:srgbClr val="FF0000"/>
                </a:solidFill>
                <a:latin typeface="Times New Roman" panose="02020603050405020304" pitchFamily="18" charset="0"/>
              </a:rPr>
              <a:t>crimine</a:t>
            </a:r>
            <a:endParaRPr lang="it-IT" altLang="it-IT" sz="3600" b="1" dirty="0">
              <a:solidFill>
                <a:srgbClr val="FF0000"/>
              </a:solidFill>
              <a:latin typeface="Times New Roman" panose="02020603050405020304" pitchFamily="18" charset="0"/>
            </a:endParaRPr>
          </a:p>
        </p:txBody>
      </p:sp>
      <p:sp>
        <p:nvSpPr>
          <p:cNvPr id="14339" name="Rectangle 3"/>
          <p:cNvSpPr>
            <a:spLocks noGrp="1" noChangeArrowheads="1"/>
          </p:cNvSpPr>
          <p:nvPr>
            <p:ph type="body" idx="1"/>
          </p:nvPr>
        </p:nvSpPr>
        <p:spPr>
          <a:xfrm>
            <a:off x="170447" y="886619"/>
            <a:ext cx="11851105" cy="5084761"/>
          </a:xfrm>
        </p:spPr>
        <p:txBody>
          <a:bodyPr/>
          <a:lstStyle/>
          <a:p>
            <a:pPr algn="just">
              <a:lnSpc>
                <a:spcPct val="80000"/>
              </a:lnSpc>
            </a:pPr>
            <a:endParaRPr lang="en-GB" altLang="it-IT" sz="1800" dirty="0">
              <a:latin typeface="Times New Roman" panose="02020603050405020304" pitchFamily="18" charset="0"/>
            </a:endParaRPr>
          </a:p>
          <a:p>
            <a:pPr algn="just">
              <a:lnSpc>
                <a:spcPct val="150000"/>
              </a:lnSpc>
            </a:pPr>
            <a:r>
              <a:rPr lang="it-IT" altLang="it-IT" b="1" dirty="0">
                <a:latin typeface="Times New Roman" panose="02020603050405020304" pitchFamily="18" charset="0"/>
                <a:cs typeface="Times New Roman" panose="02020603050405020304" pitchFamily="18" charset="0"/>
              </a:rPr>
              <a:t>Scelta se comprare/obliterare il biglietto dell’autobus</a:t>
            </a:r>
          </a:p>
          <a:p>
            <a:pPr algn="just">
              <a:lnSpc>
                <a:spcPct val="150000"/>
              </a:lnSpc>
            </a:pPr>
            <a:r>
              <a:rPr lang="it-IT" altLang="it-IT" dirty="0">
                <a:latin typeface="Times New Roman" panose="02020603050405020304" pitchFamily="18" charset="0"/>
                <a:cs typeface="Times New Roman" panose="02020603050405020304" pitchFamily="18" charset="0"/>
              </a:rPr>
              <a:t>Se il costo atteso della scelta di viaggiare gratis è minore del costo (certo) dell’alternativa di pagare il biglietto, il nostro soggetto razionale si comporterà da </a:t>
            </a:r>
            <a:r>
              <a:rPr lang="it-IT" altLang="it-IT" i="1" dirty="0">
                <a:latin typeface="Times New Roman" panose="02020603050405020304" pitchFamily="18" charset="0"/>
                <a:cs typeface="Times New Roman" panose="02020603050405020304" pitchFamily="18" charset="0"/>
              </a:rPr>
              <a:t>free rider</a:t>
            </a:r>
            <a:r>
              <a:rPr lang="it-IT" altLang="it-IT" dirty="0">
                <a:latin typeface="Times New Roman" panose="02020603050405020304" pitchFamily="18" charset="0"/>
                <a:cs typeface="Times New Roman" panose="02020603050405020304" pitchFamily="18" charset="0"/>
              </a:rPr>
              <a:t>, ossia effettuerà una scelta ‘criminale’. </a:t>
            </a:r>
          </a:p>
          <a:p>
            <a:pPr algn="just">
              <a:lnSpc>
                <a:spcPct val="150000"/>
              </a:lnSpc>
            </a:pPr>
            <a:r>
              <a:rPr lang="it-IT" altLang="it-IT" b="1" dirty="0">
                <a:latin typeface="Times New Roman" panose="02020603050405020304" pitchFamily="18" charset="0"/>
                <a:cs typeface="Times New Roman" panose="02020603050405020304" pitchFamily="18" charset="0"/>
              </a:rPr>
              <a:t>c</a:t>
            </a:r>
            <a:r>
              <a:rPr lang="it-IT" altLang="it-IT" dirty="0">
                <a:latin typeface="Times New Roman" panose="02020603050405020304" pitchFamily="18" charset="0"/>
                <a:cs typeface="Times New Roman" panose="02020603050405020304" pitchFamily="18" charset="0"/>
              </a:rPr>
              <a:t>:</a:t>
            </a:r>
            <a:r>
              <a:rPr lang="it-IT" altLang="it-IT" b="1" dirty="0">
                <a:latin typeface="Times New Roman" panose="02020603050405020304" pitchFamily="18" charset="0"/>
                <a:cs typeface="Times New Roman" panose="02020603050405020304" pitchFamily="18" charset="0"/>
              </a:rPr>
              <a:t> </a:t>
            </a:r>
            <a:r>
              <a:rPr lang="it-IT" altLang="it-IT" dirty="0">
                <a:latin typeface="Times New Roman" panose="02020603050405020304" pitchFamily="18" charset="0"/>
                <a:cs typeface="Times New Roman" panose="02020603050405020304" pitchFamily="18" charset="0"/>
              </a:rPr>
              <a:t>il costo del biglietto (costo scelta non criminale); </a:t>
            </a:r>
            <a:r>
              <a:rPr lang="it-IT" altLang="it-IT" b="1" dirty="0">
                <a:latin typeface="Times New Roman" panose="02020603050405020304" pitchFamily="18" charset="0"/>
                <a:cs typeface="Times New Roman" panose="02020603050405020304" pitchFamily="18" charset="0"/>
              </a:rPr>
              <a:t>m</a:t>
            </a:r>
            <a:r>
              <a:rPr lang="it-IT" altLang="it-IT" i="1" dirty="0">
                <a:latin typeface="Times New Roman" panose="02020603050405020304" pitchFamily="18" charset="0"/>
                <a:cs typeface="Times New Roman" panose="02020603050405020304" pitchFamily="18" charset="0"/>
              </a:rPr>
              <a:t>: </a:t>
            </a:r>
            <a:r>
              <a:rPr lang="it-IT" altLang="it-IT" dirty="0">
                <a:latin typeface="Times New Roman" panose="02020603050405020304" pitchFamily="18" charset="0"/>
                <a:cs typeface="Times New Roman" panose="02020603050405020304" pitchFamily="18" charset="0"/>
              </a:rPr>
              <a:t>entità della multa; </a:t>
            </a:r>
            <a:r>
              <a:rPr lang="it-IT" altLang="it-IT" b="1" dirty="0">
                <a:latin typeface="Times New Roman" panose="02020603050405020304" pitchFamily="18" charset="0"/>
                <a:cs typeface="Times New Roman" panose="02020603050405020304" pitchFamily="18" charset="0"/>
              </a:rPr>
              <a:t>p</a:t>
            </a:r>
            <a:r>
              <a:rPr lang="it-IT" altLang="it-IT" i="1" dirty="0">
                <a:latin typeface="Times New Roman" panose="02020603050405020304" pitchFamily="18" charset="0"/>
                <a:cs typeface="Times New Roman" panose="02020603050405020304" pitchFamily="18" charset="0"/>
              </a:rPr>
              <a:t>: </a:t>
            </a:r>
            <a:r>
              <a:rPr lang="it-IT" altLang="it-IT" dirty="0">
                <a:latin typeface="Times New Roman" panose="02020603050405020304" pitchFamily="18" charset="0"/>
                <a:cs typeface="Times New Roman" panose="02020603050405020304" pitchFamily="18" charset="0"/>
              </a:rPr>
              <a:t>probabilità di essere multato</a:t>
            </a:r>
          </a:p>
          <a:p>
            <a:pPr algn="just">
              <a:lnSpc>
                <a:spcPct val="150000"/>
              </a:lnSpc>
            </a:pPr>
            <a:r>
              <a:rPr lang="it-IT" altLang="it-IT" dirty="0">
                <a:latin typeface="Times New Roman" panose="02020603050405020304" pitchFamily="18" charset="0"/>
                <a:cs typeface="Times New Roman" panose="02020603050405020304" pitchFamily="18" charset="0"/>
              </a:rPr>
              <a:t>Quindi </a:t>
            </a:r>
            <a:r>
              <a:rPr lang="it-IT" altLang="it-IT" b="1" dirty="0">
                <a:latin typeface="Times New Roman" panose="02020603050405020304" pitchFamily="18" charset="0"/>
                <a:cs typeface="Times New Roman" panose="02020603050405020304" pitchFamily="18" charset="0"/>
              </a:rPr>
              <a:t>mp </a:t>
            </a:r>
            <a:r>
              <a:rPr lang="it-IT" altLang="it-IT" dirty="0">
                <a:latin typeface="Times New Roman" panose="02020603050405020304" pitchFamily="18" charset="0"/>
                <a:cs typeface="Times New Roman" panose="02020603050405020304" pitchFamily="18" charset="0"/>
              </a:rPr>
              <a:t>è il costo atteso della scelta criminale. In caso di neutralità rispetto al rischio è </a:t>
            </a:r>
            <a:r>
              <a:rPr lang="it-IT" altLang="it-IT" i="1" dirty="0">
                <a:latin typeface="Times New Roman" panose="02020603050405020304" pitchFamily="18" charset="0"/>
                <a:cs typeface="Times New Roman" panose="02020603050405020304" pitchFamily="18" charset="0"/>
              </a:rPr>
              <a:t>razionale</a:t>
            </a:r>
            <a:r>
              <a:rPr lang="it-IT" altLang="it-IT" dirty="0">
                <a:latin typeface="Times New Roman" panose="02020603050405020304" pitchFamily="18" charset="0"/>
                <a:cs typeface="Times New Roman" panose="02020603050405020304" pitchFamily="18" charset="0"/>
              </a:rPr>
              <a:t> comportarsi da criminale se </a:t>
            </a:r>
            <a:r>
              <a:rPr lang="it-IT" altLang="it-IT" b="1" dirty="0">
                <a:latin typeface="Times New Roman" panose="02020603050405020304" pitchFamily="18" charset="0"/>
                <a:cs typeface="Times New Roman" panose="02020603050405020304" pitchFamily="18" charset="0"/>
              </a:rPr>
              <a:t>mp&lt;c</a:t>
            </a:r>
            <a:r>
              <a:rPr lang="it-IT" altLang="it-IT" dirty="0">
                <a:latin typeface="Times New Roman" panose="02020603050405020304" pitchFamily="18" charset="0"/>
                <a:cs typeface="Times New Roman" panose="02020603050405020304" pitchFamily="18" charset="0"/>
              </a:rPr>
              <a:t>. Il comportamento criminale è tanto più frequente quanto più basso è il livello della sanzione </a:t>
            </a:r>
            <a:r>
              <a:rPr lang="it-IT" altLang="it-IT" b="1" dirty="0">
                <a:latin typeface="Times New Roman" panose="02020603050405020304" pitchFamily="18" charset="0"/>
                <a:cs typeface="Times New Roman" panose="02020603050405020304" pitchFamily="18" charset="0"/>
              </a:rPr>
              <a:t>m</a:t>
            </a:r>
            <a:r>
              <a:rPr lang="it-IT" altLang="it-IT" dirty="0">
                <a:latin typeface="Times New Roman" panose="02020603050405020304" pitchFamily="18" charset="0"/>
                <a:cs typeface="Times New Roman" panose="02020603050405020304" pitchFamily="18" charset="0"/>
              </a:rPr>
              <a:t>, quanto più bassa è la probabilità </a:t>
            </a:r>
            <a:r>
              <a:rPr lang="it-IT" altLang="it-IT" b="1" dirty="0">
                <a:latin typeface="Times New Roman" panose="02020603050405020304" pitchFamily="18" charset="0"/>
                <a:cs typeface="Times New Roman" panose="02020603050405020304" pitchFamily="18" charset="0"/>
              </a:rPr>
              <a:t>p</a:t>
            </a:r>
            <a:r>
              <a:rPr lang="it-IT" altLang="it-IT" dirty="0">
                <a:latin typeface="Times New Roman" panose="02020603050405020304" pitchFamily="18" charset="0"/>
                <a:cs typeface="Times New Roman" panose="02020603050405020304" pitchFamily="18" charset="0"/>
              </a:rPr>
              <a:t> che il comportamento criminale venga scoperto, e infine quanto più alto è il costo </a:t>
            </a:r>
            <a:r>
              <a:rPr lang="it-IT" altLang="it-IT" b="1" dirty="0">
                <a:latin typeface="Times New Roman" panose="02020603050405020304" pitchFamily="18" charset="0"/>
                <a:cs typeface="Times New Roman" panose="02020603050405020304" pitchFamily="18" charset="0"/>
              </a:rPr>
              <a:t>c</a:t>
            </a:r>
            <a:r>
              <a:rPr lang="it-IT" altLang="it-IT" dirty="0">
                <a:latin typeface="Times New Roman" panose="02020603050405020304" pitchFamily="18" charset="0"/>
                <a:cs typeface="Times New Roman" panose="02020603050405020304" pitchFamily="18" charset="0"/>
              </a:rPr>
              <a:t> associato al comportamento non criminale.</a:t>
            </a:r>
            <a:endParaRPr lang="en-GB" altLang="it-IT" dirty="0">
              <a:latin typeface="Times New Roman" panose="02020603050405020304" pitchFamily="18" charset="0"/>
              <a:cs typeface="Times New Roman" panose="02020603050405020304" pitchFamily="18" charset="0"/>
            </a:endParaRPr>
          </a:p>
        </p:txBody>
      </p:sp>
      <p:sp>
        <p:nvSpPr>
          <p:cNvPr id="14340" name="Segnaposto numero diapositiva 1"/>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9D3AC86A-E5C1-47C0-81F3-DD168C817C62}" type="slidenum">
              <a:rPr lang="it-IT" altLang="it-IT" sz="1400"/>
              <a:pPr>
                <a:spcBef>
                  <a:spcPct val="0"/>
                </a:spcBef>
                <a:buFontTx/>
                <a:buNone/>
              </a:pPr>
              <a:t>10</a:t>
            </a:fld>
            <a:endParaRPr lang="it-IT" altLang="it-IT" sz="1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063552" y="49672"/>
            <a:ext cx="8147248" cy="1075073"/>
          </a:xfrm>
        </p:spPr>
        <p:txBody>
          <a:bodyPr/>
          <a:lstStyle/>
          <a:p>
            <a:pPr eaLnBrk="1" hangingPunct="1"/>
            <a:r>
              <a:rPr lang="en-GB" altLang="it-IT" sz="3600" b="1">
                <a:solidFill>
                  <a:srgbClr val="FF0000"/>
                </a:solidFill>
                <a:latin typeface="Times New Roman" panose="02020603050405020304" pitchFamily="18" charset="0"/>
              </a:rPr>
              <a:t>Analisi economica del crimine</a:t>
            </a:r>
            <a:endParaRPr lang="it-IT" altLang="it-IT" sz="3600" b="1">
              <a:solidFill>
                <a:srgbClr val="FF0000"/>
              </a:solidFill>
              <a:latin typeface="Times New Roman" panose="02020603050405020304" pitchFamily="18" charset="0"/>
            </a:endParaRPr>
          </a:p>
        </p:txBody>
      </p:sp>
      <p:sp>
        <p:nvSpPr>
          <p:cNvPr id="15363" name="Rectangle 3"/>
          <p:cNvSpPr>
            <a:spLocks noGrp="1" noChangeArrowheads="1"/>
          </p:cNvSpPr>
          <p:nvPr>
            <p:ph type="body" idx="1"/>
          </p:nvPr>
        </p:nvSpPr>
        <p:spPr>
          <a:xfrm>
            <a:off x="465221" y="697214"/>
            <a:ext cx="11261558" cy="4886056"/>
          </a:xfrm>
        </p:spPr>
        <p:txBody>
          <a:bodyPr/>
          <a:lstStyle/>
          <a:p>
            <a:pPr algn="just">
              <a:lnSpc>
                <a:spcPct val="150000"/>
              </a:lnSpc>
            </a:pPr>
            <a:r>
              <a:rPr lang="it-IT" altLang="it-IT" dirty="0">
                <a:latin typeface="Times New Roman" panose="02020603050405020304" pitchFamily="18" charset="0"/>
                <a:cs typeface="Times New Roman" panose="02020603050405020304" pitchFamily="18" charset="0"/>
              </a:rPr>
              <a:t>Ovviamente, nella vita reale, entrano in gioco altre considerazioni che incidono sulla scelta (se fosse vera la semplicistica condizione mp&lt;c a Roma e in molte altre città italiane nessuno pagherebbe il biglietto</a:t>
            </a:r>
            <a:r>
              <a:rPr lang="it-IT" altLang="it-IT" i="1" dirty="0">
                <a:latin typeface="Times New Roman" panose="02020603050405020304" pitchFamily="18" charset="0"/>
                <a:cs typeface="Times New Roman" panose="02020603050405020304" pitchFamily="18" charset="0"/>
              </a:rPr>
              <a:t>), </a:t>
            </a:r>
            <a:r>
              <a:rPr lang="it-IT" altLang="it-IT" dirty="0">
                <a:latin typeface="Times New Roman" panose="02020603050405020304" pitchFamily="18" charset="0"/>
                <a:cs typeface="Times New Roman" panose="02020603050405020304" pitchFamily="18" charset="0"/>
              </a:rPr>
              <a:t>per cui molti soggetti decidono di non comportarsi da criminali anche quando converrebbe.</a:t>
            </a:r>
          </a:p>
          <a:p>
            <a:pPr algn="just">
              <a:lnSpc>
                <a:spcPct val="150000"/>
              </a:lnSpc>
            </a:pPr>
            <a:r>
              <a:rPr lang="it-IT" altLang="it-IT" u="sng" dirty="0">
                <a:latin typeface="Times New Roman" panose="02020603050405020304" pitchFamily="18" charset="0"/>
                <a:cs typeface="Times New Roman" panose="02020603050405020304" pitchFamily="18" charset="0"/>
              </a:rPr>
              <a:t>Funzione di utilità</a:t>
            </a:r>
            <a:r>
              <a:rPr lang="it-IT" altLang="it-IT" dirty="0">
                <a:latin typeface="Times New Roman" panose="02020603050405020304" pitchFamily="18" charset="0"/>
                <a:cs typeface="Times New Roman" panose="02020603050405020304" pitchFamily="18" charset="0"/>
              </a:rPr>
              <a:t>: non tutto può essere ridotto a denaro</a:t>
            </a:r>
          </a:p>
          <a:p>
            <a:pPr algn="just">
              <a:lnSpc>
                <a:spcPct val="150000"/>
              </a:lnSpc>
            </a:pPr>
            <a:r>
              <a:rPr lang="it-IT" altLang="it-IT" u="sng" dirty="0">
                <a:latin typeface="Times New Roman" panose="02020603050405020304" pitchFamily="18" charset="0"/>
                <a:cs typeface="Times New Roman" panose="02020603050405020304" pitchFamily="18" charset="0"/>
              </a:rPr>
              <a:t>Costo psicologico</a:t>
            </a:r>
            <a:r>
              <a:rPr lang="it-IT" altLang="it-IT" dirty="0">
                <a:latin typeface="Times New Roman" panose="02020603050405020304" pitchFamily="18" charset="0"/>
                <a:cs typeface="Times New Roman" panose="02020603050405020304" pitchFamily="18" charset="0"/>
              </a:rPr>
              <a:t> legato a violazione della norma (dipende anche da ambiente)</a:t>
            </a:r>
          </a:p>
          <a:p>
            <a:pPr algn="just">
              <a:lnSpc>
                <a:spcPct val="150000"/>
              </a:lnSpc>
            </a:pPr>
            <a:r>
              <a:rPr lang="it-IT" altLang="it-IT" u="sng" dirty="0">
                <a:latin typeface="Times New Roman" panose="02020603050405020304" pitchFamily="18" charset="0"/>
                <a:cs typeface="Times New Roman" panose="02020603050405020304" pitchFamily="18" charset="0"/>
              </a:rPr>
              <a:t>Costo opportunità </a:t>
            </a:r>
            <a:r>
              <a:rPr lang="it-IT" altLang="it-IT" dirty="0">
                <a:latin typeface="Times New Roman" panose="02020603050405020304" pitchFamily="18" charset="0"/>
                <a:cs typeface="Times New Roman" panose="02020603050405020304" pitchFamily="18" charset="0"/>
              </a:rPr>
              <a:t>di utilizzo delle risorse in attività legali</a:t>
            </a:r>
          </a:p>
          <a:p>
            <a:pPr algn="just">
              <a:lnSpc>
                <a:spcPct val="150000"/>
              </a:lnSpc>
            </a:pPr>
            <a:r>
              <a:rPr lang="it-IT" altLang="it-IT" u="sng" dirty="0">
                <a:latin typeface="Times New Roman" panose="02020603050405020304" pitchFamily="18" charset="0"/>
                <a:cs typeface="Times New Roman" panose="02020603050405020304" pitchFamily="18" charset="0"/>
              </a:rPr>
              <a:t>Avversione al rischio</a:t>
            </a:r>
            <a:r>
              <a:rPr lang="it-IT" altLang="it-IT" i="1" dirty="0">
                <a:latin typeface="Times New Roman" panose="02020603050405020304" pitchFamily="18" charset="0"/>
                <a:cs typeface="Times New Roman" panose="02020603050405020304" pitchFamily="18" charset="0"/>
              </a:rPr>
              <a:t>:</a:t>
            </a:r>
            <a:r>
              <a:rPr lang="it-IT" altLang="it-IT" dirty="0">
                <a:latin typeface="Times New Roman" panose="02020603050405020304" pitchFamily="18" charset="0"/>
                <a:cs typeface="Times New Roman" panose="02020603050405020304" pitchFamily="18" charset="0"/>
              </a:rPr>
              <a:t> si preferisce un risultato </a:t>
            </a:r>
            <a:r>
              <a:rPr lang="it-IT" altLang="it-IT" u="sng" dirty="0">
                <a:latin typeface="Times New Roman" panose="02020603050405020304" pitchFamily="18" charset="0"/>
                <a:cs typeface="Times New Roman" panose="02020603050405020304" pitchFamily="18" charset="0"/>
              </a:rPr>
              <a:t>certo</a:t>
            </a:r>
            <a:r>
              <a:rPr lang="it-IT" altLang="it-IT" dirty="0">
                <a:latin typeface="Times New Roman" panose="02020603050405020304" pitchFamily="18" charset="0"/>
                <a:cs typeface="Times New Roman" panose="02020603050405020304" pitchFamily="18" charset="0"/>
              </a:rPr>
              <a:t> a una scommessa che garantisce lo stesso risultato </a:t>
            </a:r>
            <a:r>
              <a:rPr lang="it-IT" altLang="it-IT" u="sng" dirty="0">
                <a:latin typeface="Times New Roman" panose="02020603050405020304" pitchFamily="18" charset="0"/>
                <a:cs typeface="Times New Roman" panose="02020603050405020304" pitchFamily="18" charset="0"/>
              </a:rPr>
              <a:t>in media</a:t>
            </a:r>
            <a:r>
              <a:rPr lang="it-IT" altLang="it-IT" dirty="0">
                <a:latin typeface="Times New Roman" panose="02020603050405020304" pitchFamily="18" charset="0"/>
                <a:cs typeface="Times New Roman" panose="02020603050405020304" pitchFamily="18" charset="0"/>
              </a:rPr>
              <a:t>. </a:t>
            </a:r>
          </a:p>
          <a:p>
            <a:pPr algn="just">
              <a:lnSpc>
                <a:spcPct val="150000"/>
              </a:lnSpc>
            </a:pPr>
            <a:r>
              <a:rPr lang="it-IT" altLang="it-IT" dirty="0">
                <a:latin typeface="Times New Roman" panose="02020603050405020304" pitchFamily="18" charset="0"/>
                <a:cs typeface="Times New Roman" panose="02020603050405020304" pitchFamily="18" charset="0"/>
              </a:rPr>
              <a:t>In generale, si decide di violare la legge se il beneficio netto che si attende di ottenere da tale azione supera il beneficio che si attende di ottenere dedicando la stessa quantità di risorse a un’attività alternativa legale</a:t>
            </a:r>
          </a:p>
          <a:p>
            <a:pPr algn="just">
              <a:lnSpc>
                <a:spcPct val="80000"/>
              </a:lnSpc>
            </a:pPr>
            <a:endParaRPr lang="en-GB" altLang="it-IT" dirty="0">
              <a:latin typeface="Times New Roman" panose="02020603050405020304" pitchFamily="18" charset="0"/>
            </a:endParaRPr>
          </a:p>
        </p:txBody>
      </p:sp>
      <p:sp>
        <p:nvSpPr>
          <p:cNvPr id="15364" name="Segnaposto numero diapositiva 1"/>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D827A49B-AE9C-46F3-856F-06256610BE1D}" type="slidenum">
              <a:rPr lang="it-IT" altLang="it-IT" sz="1400"/>
              <a:pPr>
                <a:spcBef>
                  <a:spcPct val="0"/>
                </a:spcBef>
                <a:buFontTx/>
                <a:buNone/>
              </a:pPr>
              <a:t>11</a:t>
            </a:fld>
            <a:endParaRPr lang="it-IT" altLang="it-IT"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07460" y="176297"/>
            <a:ext cx="8218488" cy="719931"/>
          </a:xfrm>
        </p:spPr>
        <p:txBody>
          <a:bodyPr/>
          <a:lstStyle/>
          <a:p>
            <a:pPr eaLnBrk="1" hangingPunct="1"/>
            <a:r>
              <a:rPr lang="en-GB" altLang="it-IT" sz="3600" b="1" dirty="0" err="1">
                <a:solidFill>
                  <a:srgbClr val="FF0000"/>
                </a:solidFill>
                <a:latin typeface="Times New Roman" panose="02020603050405020304" pitchFamily="18" charset="0"/>
              </a:rPr>
              <a:t>Analisi</a:t>
            </a:r>
            <a:r>
              <a:rPr lang="en-GB" altLang="it-IT" sz="3600" b="1" dirty="0">
                <a:solidFill>
                  <a:srgbClr val="FF0000"/>
                </a:solidFill>
                <a:latin typeface="Times New Roman" panose="02020603050405020304" pitchFamily="18" charset="0"/>
              </a:rPr>
              <a:t> </a:t>
            </a:r>
            <a:r>
              <a:rPr lang="en-GB" altLang="it-IT" sz="3600" b="1" dirty="0" err="1">
                <a:solidFill>
                  <a:srgbClr val="FF0000"/>
                </a:solidFill>
                <a:latin typeface="Times New Roman" panose="02020603050405020304" pitchFamily="18" charset="0"/>
              </a:rPr>
              <a:t>economica</a:t>
            </a:r>
            <a:r>
              <a:rPr lang="en-GB" altLang="it-IT" sz="3600" b="1" dirty="0">
                <a:solidFill>
                  <a:srgbClr val="FF0000"/>
                </a:solidFill>
                <a:latin typeface="Times New Roman" panose="02020603050405020304" pitchFamily="18" charset="0"/>
              </a:rPr>
              <a:t> del </a:t>
            </a:r>
            <a:r>
              <a:rPr lang="en-GB" altLang="it-IT" sz="3600" b="1" dirty="0" err="1">
                <a:solidFill>
                  <a:srgbClr val="FF0000"/>
                </a:solidFill>
                <a:latin typeface="Times New Roman" panose="02020603050405020304" pitchFamily="18" charset="0"/>
              </a:rPr>
              <a:t>crimine</a:t>
            </a:r>
            <a:endParaRPr lang="it-IT" altLang="it-IT" sz="3600" b="1" dirty="0">
              <a:solidFill>
                <a:srgbClr val="FF0000"/>
              </a:solidFill>
              <a:latin typeface="Times New Roman" panose="02020603050405020304" pitchFamily="18" charset="0"/>
            </a:endParaRPr>
          </a:p>
        </p:txBody>
      </p:sp>
      <p:sp>
        <p:nvSpPr>
          <p:cNvPr id="7171" name="Rectangle 3">
            <a:extLst>
              <a:ext uri="{FF2B5EF4-FFF2-40B4-BE49-F238E27FC236}">
                <a16:creationId xmlns:a16="http://schemas.microsoft.com/office/drawing/2014/main" id="{E1B21136-99F8-4231-B743-BF7861C3A5E0}"/>
              </a:ext>
            </a:extLst>
          </p:cNvPr>
          <p:cNvSpPr>
            <a:spLocks noGrp="1" noChangeArrowheads="1"/>
          </p:cNvSpPr>
          <p:nvPr>
            <p:ph type="body" idx="1"/>
          </p:nvPr>
        </p:nvSpPr>
        <p:spPr>
          <a:xfrm>
            <a:off x="288758" y="1281237"/>
            <a:ext cx="11365831" cy="5251909"/>
          </a:xfrm>
        </p:spPr>
        <p:txBody>
          <a:bodyPr/>
          <a:lstStyle/>
          <a:p>
            <a:pPr algn="just">
              <a:lnSpc>
                <a:spcPct val="80000"/>
              </a:lnSpc>
              <a:defRPr/>
            </a:pPr>
            <a:r>
              <a:rPr lang="it-IT" altLang="it-IT" b="1" dirty="0">
                <a:latin typeface="Times New Roman" pitchFamily="18" charset="0"/>
                <a:cs typeface="Times New Roman" panose="02020603050405020304" pitchFamily="18" charset="0"/>
              </a:rPr>
              <a:t>Analisi della sanzione/pena</a:t>
            </a:r>
          </a:p>
          <a:p>
            <a:pPr marL="342900" indent="-342900" algn="just">
              <a:lnSpc>
                <a:spcPct val="150000"/>
              </a:lnSpc>
              <a:buFont typeface="Arial" panose="020B0604020202020204" pitchFamily="34" charset="0"/>
              <a:buChar char="•"/>
              <a:defRPr/>
            </a:pPr>
            <a:r>
              <a:rPr lang="it-IT" altLang="it-IT" u="sng" dirty="0">
                <a:latin typeface="Times New Roman" pitchFamily="18" charset="0"/>
                <a:cs typeface="Times New Roman" panose="02020603050405020304" pitchFamily="18" charset="0"/>
              </a:rPr>
              <a:t>Retribuzione</a:t>
            </a:r>
            <a:r>
              <a:rPr lang="it-IT" altLang="it-IT" dirty="0">
                <a:latin typeface="Times New Roman" pitchFamily="18" charset="0"/>
                <a:cs typeface="Times New Roman" panose="02020603050405020304" pitchFamily="18" charset="0"/>
              </a:rPr>
              <a:t>: principio di compensazione, tipico degli ordinamenti a sfondo teologico, ricostituisce la condizione di giustizia (imperativo etico)</a:t>
            </a:r>
          </a:p>
          <a:p>
            <a:pPr marL="342900" indent="-342900" algn="just">
              <a:lnSpc>
                <a:spcPct val="150000"/>
              </a:lnSpc>
              <a:buFont typeface="Arial" panose="020B0604020202020204" pitchFamily="34" charset="0"/>
              <a:buChar char="•"/>
              <a:defRPr/>
            </a:pPr>
            <a:r>
              <a:rPr lang="it-IT" altLang="it-IT" u="sng" dirty="0">
                <a:latin typeface="Times New Roman" pitchFamily="18" charset="0"/>
                <a:cs typeface="Times New Roman" panose="02020603050405020304" pitchFamily="18" charset="0"/>
              </a:rPr>
              <a:t>Neutralizzazione</a:t>
            </a:r>
            <a:r>
              <a:rPr lang="it-IT" altLang="it-IT" dirty="0">
                <a:latin typeface="Times New Roman" pitchFamily="18" charset="0"/>
                <a:cs typeface="Times New Roman" panose="02020603050405020304" pitchFamily="18" charset="0"/>
              </a:rPr>
              <a:t>: ostacolo materiale alla realizzazione (influenza criminologia, il delinquente come individuo con propensione al crimine)</a:t>
            </a:r>
          </a:p>
          <a:p>
            <a:pPr marL="342900" indent="-342900" algn="just">
              <a:lnSpc>
                <a:spcPct val="150000"/>
              </a:lnSpc>
              <a:buFont typeface="Arial" panose="020B0604020202020204" pitchFamily="34" charset="0"/>
              <a:buChar char="•"/>
              <a:defRPr/>
            </a:pPr>
            <a:r>
              <a:rPr lang="it-IT" altLang="it-IT" u="sng" dirty="0">
                <a:latin typeface="Times New Roman" pitchFamily="18" charset="0"/>
                <a:cs typeface="Times New Roman" panose="02020603050405020304" pitchFamily="18" charset="0"/>
              </a:rPr>
              <a:t>Riabilitazione</a:t>
            </a:r>
            <a:r>
              <a:rPr lang="it-IT" altLang="it-IT" dirty="0">
                <a:latin typeface="Times New Roman" pitchFamily="18" charset="0"/>
                <a:cs typeface="Times New Roman" panose="02020603050405020304" pitchFamily="18" charset="0"/>
              </a:rPr>
              <a:t>: rieducare il criminale (dimensione sociopsicologiche della devianza: Costituzione italiana)</a:t>
            </a:r>
          </a:p>
          <a:p>
            <a:pPr marL="342900" indent="-342900" algn="just">
              <a:lnSpc>
                <a:spcPct val="150000"/>
              </a:lnSpc>
              <a:buFont typeface="Arial" panose="020B0604020202020204" pitchFamily="34" charset="0"/>
              <a:buChar char="•"/>
              <a:defRPr/>
            </a:pPr>
            <a:r>
              <a:rPr lang="it-IT" altLang="it-IT" u="sng" dirty="0">
                <a:latin typeface="Times New Roman" pitchFamily="18" charset="0"/>
                <a:cs typeface="Times New Roman" panose="02020603050405020304" pitchFamily="18" charset="0"/>
              </a:rPr>
              <a:t>Deterrenza</a:t>
            </a:r>
            <a:r>
              <a:rPr lang="it-IT" altLang="it-IT" dirty="0">
                <a:latin typeface="Times New Roman" pitchFamily="18" charset="0"/>
                <a:cs typeface="Times New Roman" panose="02020603050405020304" pitchFamily="18" charset="0"/>
              </a:rPr>
              <a:t>: dissuadere i criminali prospettando una sofferenza, tipica della dottrina utilitaristica (Beccaria, Bentham, moderna analisi economica del crimine: valida soprattutto per l’analisi/applicazione nel campo degli illeciti amministrativi e penali di tipo economico, tra cui la corruzione)</a:t>
            </a:r>
          </a:p>
          <a:p>
            <a:pPr marL="342900" indent="-342900" algn="just">
              <a:lnSpc>
                <a:spcPct val="150000"/>
              </a:lnSpc>
              <a:buFont typeface="Arial" panose="020B0604020202020204" pitchFamily="34" charset="0"/>
              <a:buChar char="•"/>
              <a:defRPr/>
            </a:pPr>
            <a:endParaRPr lang="it-IT" altLang="it-IT" dirty="0">
              <a:latin typeface="Times New Roman" pitchFamily="18" charset="0"/>
              <a:cs typeface="Times New Roman" panose="02020603050405020304" pitchFamily="18" charset="0"/>
            </a:endParaRPr>
          </a:p>
          <a:p>
            <a:pPr algn="just">
              <a:lnSpc>
                <a:spcPct val="80000"/>
              </a:lnSpc>
              <a:defRPr/>
            </a:pPr>
            <a:endParaRPr lang="en-GB" altLang="it-IT" dirty="0">
              <a:latin typeface="Times New Roman" pitchFamily="18" charset="0"/>
              <a:cs typeface="Times New Roman" panose="02020603050405020304" pitchFamily="18" charset="0"/>
            </a:endParaRPr>
          </a:p>
        </p:txBody>
      </p:sp>
      <p:sp>
        <p:nvSpPr>
          <p:cNvPr id="16388" name="Segnaposto numero diapositiva 1"/>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277022D7-EFC3-4DCA-A175-5ADB7CAE72AC}" type="slidenum">
              <a:rPr lang="it-IT" altLang="it-IT" sz="1400"/>
              <a:pPr>
                <a:spcBef>
                  <a:spcPct val="0"/>
                </a:spcBef>
                <a:buFontTx/>
                <a:buNone/>
              </a:pPr>
              <a:t>12</a:t>
            </a:fld>
            <a:endParaRPr lang="it-IT" altLang="it-IT"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E9870-6A4A-02E2-36D8-3A7FE2F16B10}"/>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9624AD23-BF1A-A7CF-04D3-8D260368083E}"/>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pic>
        <p:nvPicPr>
          <p:cNvPr id="7" name="Immagine 6">
            <a:extLst>
              <a:ext uri="{FF2B5EF4-FFF2-40B4-BE49-F238E27FC236}">
                <a16:creationId xmlns:a16="http://schemas.microsoft.com/office/drawing/2014/main" id="{6A0ADA2E-3549-B036-5E13-C85CD8DB21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3507" y="125723"/>
            <a:ext cx="11744985" cy="6606554"/>
          </a:xfrm>
          <a:prstGeom prst="rect">
            <a:avLst/>
          </a:prstGeom>
        </p:spPr>
      </p:pic>
    </p:spTree>
    <p:extLst>
      <p:ext uri="{BB962C8B-B14F-4D97-AF65-F5344CB8AC3E}">
        <p14:creationId xmlns:p14="http://schemas.microsoft.com/office/powerpoint/2010/main" val="1173617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E35F8-8E77-BCE5-B5E2-BDD57F77E01E}"/>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CE210995-DA68-A971-FD5D-F7FFACC0488D}"/>
              </a:ext>
            </a:extLst>
          </p:cNvPr>
          <p:cNvSpPr>
            <a:spLocks noGrp="1"/>
          </p:cNvSpPr>
          <p:nvPr>
            <p:ph type="title"/>
          </p:nvPr>
        </p:nvSpPr>
        <p:spPr>
          <a:xfrm>
            <a:off x="271849" y="1136822"/>
            <a:ext cx="11772105" cy="5094161"/>
          </a:xfrm>
        </p:spPr>
        <p:txBody>
          <a:bodyPr>
            <a:noAutofit/>
          </a:bodyPr>
          <a:lstStyle/>
          <a:p>
            <a:pPr>
              <a:spcAft>
                <a:spcPts val="1200"/>
              </a:spcAft>
            </a:pP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1. Il principio del </a:t>
            </a: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risultato</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2. Il principio della </a:t>
            </a: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fiducia</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3 Il principio dell’</a:t>
            </a: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accesso al mercato</a:t>
            </a:r>
            <a:br>
              <a:rPr lang="it-IT" sz="3600" dirty="0">
                <a:latin typeface="Titillium" panose="00000500000000000000" pitchFamily="50" charset="0"/>
                <a:ea typeface="Calibri" panose="020F0502020204030204" pitchFamily="34" charset="0"/>
                <a:cs typeface="Times New Roman" panose="02020603050405020304" pitchFamily="18" charset="0"/>
              </a:rPr>
            </a:b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4. Criterio interpretativo e applicativo, in forza del quale le disposizioni del codice si interpretano e si applicano in base ai principi della fiducia, del risultato e dell’accesso al mercato.</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 </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7A1E9D49-7D8A-E4A0-B367-4A9AB9832AF3}"/>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3B36EB2A-7277-0EE5-071F-A08E3C6667FD}"/>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8910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A7700-F767-89DE-8F4D-797FB93E9613}"/>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225F58E3-4D6C-F6DD-8C1D-F5F9BCA9FDEB}"/>
              </a:ext>
            </a:extLst>
          </p:cNvPr>
          <p:cNvSpPr>
            <a:spLocks noGrp="1"/>
          </p:cNvSpPr>
          <p:nvPr>
            <p:ph type="title"/>
          </p:nvPr>
        </p:nvSpPr>
        <p:spPr>
          <a:xfrm>
            <a:off x="271849" y="1136822"/>
            <a:ext cx="11772105" cy="5094161"/>
          </a:xfrm>
        </p:spPr>
        <p:txBody>
          <a:bodyPr>
            <a:noAutofit/>
          </a:bodyPr>
          <a:lstStyle/>
          <a:p>
            <a:pPr>
              <a:spcAft>
                <a:spcPts val="1200"/>
              </a:spcAft>
            </a:pP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Il principio del risultato </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Affidamento del contratto e sua esecuzione con la massima tempestività e il miglior rapporto possibile tra qualità e prezzo, sempre nel rispetto dei principi di legalità, trasparenza e concorrenza, che sono tutelate non come mero fine, ma, come mezzo in vista del raggiungimento del risultato.</a:t>
            </a:r>
            <a:br>
              <a:rPr lang="it-IT" sz="3600" dirty="0">
                <a:latin typeface="Titillium" panose="00000500000000000000" pitchFamily="50" charset="0"/>
                <a:ea typeface="Calibri" panose="020F0502020204030204" pitchFamily="34" charset="0"/>
                <a:cs typeface="Times New Roman" panose="02020603050405020304" pitchFamily="18" charset="0"/>
              </a:rPr>
            </a:b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5F813334-B423-EE8A-C855-D0B1B32E3954}"/>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22D70C33-9B0C-162F-2D05-D5D0642847CA}"/>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176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E423F-9D66-7B57-5C36-178383A83AD2}"/>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93A1D968-9FFC-7C0D-8C58-36F8DCEEF8BF}"/>
              </a:ext>
            </a:extLst>
          </p:cNvPr>
          <p:cNvSpPr>
            <a:spLocks noGrp="1"/>
          </p:cNvSpPr>
          <p:nvPr>
            <p:ph type="title"/>
          </p:nvPr>
        </p:nvSpPr>
        <p:spPr>
          <a:xfrm>
            <a:off x="209947" y="881919"/>
            <a:ext cx="11772105" cy="5094161"/>
          </a:xfrm>
        </p:spPr>
        <p:txBody>
          <a:bodyPr>
            <a:noAutofit/>
          </a:bodyPr>
          <a:lstStyle/>
          <a:p>
            <a:pPr>
              <a:spcAft>
                <a:spcPts val="1200"/>
              </a:spcAft>
            </a:pP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Il principio della fiducia</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Svolta rispetto alla logica fondata sulla sfiducia (se non sul “sospetto”) per l’azione dei pubblici funzionari, che si è sviluppata storicamente con una normazione di estremo dettaglio, che mortificava l’esercizio della discrezionalità:</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 burocrazia difensiva</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 paura della firma</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 inefficienza e immobilismo  </a:t>
            </a: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DF5F1604-BF3E-0E02-B5F9-5FFFE11428AC}"/>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1A121AF4-0DCF-B79F-ED0D-FF7F481CA6B6}"/>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0671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685FC-EA6A-32BE-6802-AB0088DF852A}"/>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812DE41A-06D1-0F0A-0086-EB9ED8C318D9}"/>
              </a:ext>
            </a:extLst>
          </p:cNvPr>
          <p:cNvSpPr>
            <a:spLocks noGrp="1"/>
          </p:cNvSpPr>
          <p:nvPr>
            <p:ph type="title"/>
          </p:nvPr>
        </p:nvSpPr>
        <p:spPr>
          <a:xfrm>
            <a:off x="209947" y="881919"/>
            <a:ext cx="11772105" cy="5094161"/>
          </a:xfrm>
        </p:spPr>
        <p:txBody>
          <a:bodyPr>
            <a:noAutofit/>
          </a:bodyPr>
          <a:lstStyle/>
          <a:p>
            <a:pPr>
              <a:spcAft>
                <a:spcPts val="1200"/>
              </a:spcAft>
            </a:pP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Autonomia e responsabilità </a:t>
            </a:r>
            <a:br>
              <a:rPr lang="it-IT" sz="3600" dirty="0">
                <a:latin typeface="Titillium" panose="00000500000000000000" pitchFamily="50" charset="0"/>
                <a:ea typeface="Calibri" panose="020F0502020204030204" pitchFamily="34" charset="0"/>
                <a:cs typeface="Times New Roman" panose="02020603050405020304" pitchFamily="18" charset="0"/>
              </a:rPr>
            </a:b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Il nuovo codice progetto mira a favorire una più ampia libertà</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di iniziativa e di auto-responsabilità delle stazioni appaltanti, valorizzandone autonomia e discrezionalità (amministrativa e tecnica) in un settore in cui spesso la presenza di una disciplina rigida e dettagliata ha creato incertezze, ritardi, inefficienze.</a:t>
            </a:r>
            <a:br>
              <a:rPr lang="it-IT" sz="3600" dirty="0">
                <a:latin typeface="Titillium" panose="00000500000000000000" pitchFamily="50" charset="0"/>
                <a:ea typeface="Calibri" panose="020F0502020204030204" pitchFamily="34" charset="0"/>
                <a:cs typeface="Times New Roman" panose="02020603050405020304" pitchFamily="18" charset="0"/>
              </a:rPr>
            </a:b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5148BDF3-3C77-FF42-BC15-F33F3D90009D}"/>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5DC24548-20E0-158B-F6ED-BE867A40074A}"/>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519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10116-04B7-4A47-79C6-CE8A1CAF6E72}"/>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1ED04740-6042-F8F4-1EE9-E68D05791FEC}"/>
              </a:ext>
            </a:extLst>
          </p:cNvPr>
          <p:cNvSpPr>
            <a:spLocks noGrp="1"/>
          </p:cNvSpPr>
          <p:nvPr>
            <p:ph type="title"/>
          </p:nvPr>
        </p:nvSpPr>
        <p:spPr>
          <a:xfrm>
            <a:off x="209947" y="881919"/>
            <a:ext cx="11772105" cy="5094161"/>
          </a:xfrm>
        </p:spPr>
        <p:txBody>
          <a:bodyPr>
            <a:noAutofit/>
          </a:bodyPr>
          <a:lstStyle/>
          <a:p>
            <a:pPr>
              <a:spcAft>
                <a:spcPts val="1200"/>
              </a:spcAft>
            </a:pP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Trasparenza e accountability</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La trasparenza è funzionale alla massima semplicità e celerità nella corretta applicazione delle regole del codice. La logica del risultato, attraverso la definizione degli obiettivi e il controllo trasparente sull’attività amministrativa, costituisce un mezzo per assicurare l’accountability, in un’ottica di crescente efficienza e responsabilizzazione delle amministrazioni pubbliche.</a:t>
            </a: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3F307947-6B01-36CD-B33B-1E1F09D57AEA}"/>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B39E8D9F-9AF7-2D88-7EEC-894A1CD52C2B}"/>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36566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620AA-692C-C98F-369D-A13098BA53E1}"/>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E1CFA246-C35B-9734-B112-2D95774EB5B6}"/>
              </a:ext>
            </a:extLst>
          </p:cNvPr>
          <p:cNvSpPr>
            <a:spLocks noGrp="1"/>
          </p:cNvSpPr>
          <p:nvPr>
            <p:ph type="title"/>
          </p:nvPr>
        </p:nvSpPr>
        <p:spPr>
          <a:xfrm>
            <a:off x="209947" y="881919"/>
            <a:ext cx="11772105" cy="5094161"/>
          </a:xfrm>
        </p:spPr>
        <p:txBody>
          <a:bodyPr>
            <a:noAutofit/>
          </a:bodyPr>
          <a:lstStyle/>
          <a:p>
            <a:pPr>
              <a:spcAft>
                <a:spcPts val="1200"/>
              </a:spcAft>
            </a:pP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La semplificazione </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La semplificazione, ottenuta aumentando la discrezionalità delle amministrazioni e rimuovendo il </a:t>
            </a:r>
            <a:r>
              <a:rPr lang="it-IT" sz="3600" dirty="0" err="1">
                <a:latin typeface="Titillium" panose="00000500000000000000" pitchFamily="50" charset="0"/>
                <a:ea typeface="Calibri" panose="020F0502020204030204" pitchFamily="34" charset="0"/>
                <a:cs typeface="Times New Roman" panose="02020603050405020304" pitchFamily="18" charset="0"/>
              </a:rPr>
              <a:t>goldplating</a:t>
            </a:r>
            <a:r>
              <a:rPr lang="it-IT" sz="3600" dirty="0">
                <a:latin typeface="Titillium" panose="00000500000000000000" pitchFamily="50" charset="0"/>
                <a:ea typeface="Calibri" panose="020F0502020204030204" pitchFamily="34" charset="0"/>
                <a:cs typeface="Times New Roman" panose="02020603050405020304" pitchFamily="18" charset="0"/>
              </a:rPr>
              <a:t> ovunque possibile. Il rischio di fenomeni corruttivi è prevenuto da un più ampio ricorso a digitalizzazione, trasparenza e qualificazione.</a:t>
            </a: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3C74945F-9DD2-33D8-3CEB-3997CEC9FEB5}"/>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54689CE6-6F98-F201-AC5F-E25135405D2E}"/>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537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24826-0E8B-6B6A-FA13-F615766461AC}"/>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0F99C422-1918-79DB-243C-39FC5059D1AF}"/>
              </a:ext>
            </a:extLst>
          </p:cNvPr>
          <p:cNvSpPr>
            <a:spLocks noGrp="1"/>
          </p:cNvSpPr>
          <p:nvPr>
            <p:ph type="title"/>
          </p:nvPr>
        </p:nvSpPr>
        <p:spPr>
          <a:xfrm>
            <a:off x="209947" y="881919"/>
            <a:ext cx="11772105" cy="5094161"/>
          </a:xfrm>
        </p:spPr>
        <p:txBody>
          <a:bodyPr>
            <a:noAutofit/>
          </a:bodyPr>
          <a:lstStyle/>
          <a:p>
            <a:pPr>
              <a:spcAft>
                <a:spcPts val="1200"/>
              </a:spcAft>
            </a:pP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La qualificazione delle stazioni appaltanti</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La letteratura economica internazionale fornisce una risposta sulla principale fonte di spreco negli appalti pubblici (Bandiera, Prat e Valletti). </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Distinzione cruciale tra spreco attivo (la corruzione, che porta utilità a chi la compie, come la tangente) e spreco passivo (l'inefficienza da incompetenza e burocrazia, che non porta utilità a nessuno). </a:t>
            </a: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2E274BBF-DE3F-C1B2-3EE3-2B72DF47352A}"/>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36B5CD79-645F-95BE-9399-2AFA1C0AB23C}"/>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3076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FFDB-8ED6-F242-A5E7-4E5540C4F9F4}"/>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ECFC8D9A-B124-0EE1-7B95-7365B00DA51D}"/>
              </a:ext>
            </a:extLst>
          </p:cNvPr>
          <p:cNvSpPr>
            <a:spLocks noGrp="1"/>
          </p:cNvSpPr>
          <p:nvPr>
            <p:ph type="title"/>
          </p:nvPr>
        </p:nvSpPr>
        <p:spPr>
          <a:xfrm>
            <a:off x="209947" y="881919"/>
            <a:ext cx="11772105" cy="5094161"/>
          </a:xfrm>
        </p:spPr>
        <p:txBody>
          <a:bodyPr>
            <a:noAutofit/>
          </a:bodyPr>
          <a:lstStyle/>
          <a:p>
            <a:pPr>
              <a:spcAft>
                <a:spcPts val="1200"/>
              </a:spcAft>
            </a:pP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La qualificazione delle stazioni appaltanti</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La bassa professionalizzazione delle stazioni appaltanti brucia molte più risorse pubbliche rispetto alla corruzione stessa. Investire in competenze non è un costo: è la più efficace delle politiche anti-spreco.</a:t>
            </a:r>
            <a:br>
              <a:rPr lang="it-IT" sz="3600" dirty="0">
                <a:latin typeface="Titillium" panose="00000500000000000000" pitchFamily="50" charset="0"/>
                <a:ea typeface="Calibri" panose="020F0502020204030204" pitchFamily="34" charset="0"/>
                <a:cs typeface="Times New Roman" panose="02020603050405020304" pitchFamily="18" charset="0"/>
              </a:rPr>
            </a:b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17DFEA98-2CB0-4C5D-EBCC-AD3601D5960C}"/>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DF77DB75-41EE-078A-08A9-8CBD8E8162E4}"/>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1156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B4B64-C1AF-51C2-FA2A-AC2CC70C7FA8}"/>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E445777A-3A28-6AF6-336B-9E1132FFA62A}"/>
              </a:ext>
            </a:extLst>
          </p:cNvPr>
          <p:cNvSpPr>
            <a:spLocks noGrp="1"/>
          </p:cNvSpPr>
          <p:nvPr>
            <p:ph type="title"/>
          </p:nvPr>
        </p:nvSpPr>
        <p:spPr>
          <a:xfrm>
            <a:off x="209947" y="881919"/>
            <a:ext cx="11772105" cy="5094161"/>
          </a:xfrm>
        </p:spPr>
        <p:txBody>
          <a:bodyPr>
            <a:noAutofit/>
          </a:bodyPr>
          <a:lstStyle/>
          <a:p>
            <a:pPr>
              <a:spcAft>
                <a:spcPts val="1200"/>
              </a:spcAft>
            </a:pP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La qualificazione delle stazioni appaltanti</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Il Codice introduce il sistema di qualificazione come risposta strutturale alla frammentazione e alla bassa competenza: solo le amministrazioni con adeguata capacità organizzativa, personale formato e comprovata esperienza possono gestire procedure di una certa complessità. Ma la qualificazione formale non basta se non è accompagnata da una politica di valorizzazione del capitale umano. </a:t>
            </a:r>
            <a:br>
              <a:rPr lang="it-IT" sz="3600" dirty="0">
                <a:latin typeface="Titillium" panose="00000500000000000000" pitchFamily="50" charset="0"/>
                <a:ea typeface="Calibri" panose="020F0502020204030204" pitchFamily="34" charset="0"/>
                <a:cs typeface="Times New Roman" panose="02020603050405020304" pitchFamily="18" charset="0"/>
              </a:rPr>
            </a:br>
            <a:endParaRPr lang="it-IT" sz="3600" dirty="0">
              <a:latin typeface="Titillium" panose="00000500000000000000" pitchFamily="50" charset="0"/>
              <a:ea typeface="Calibri" panose="020F0502020204030204" pitchFamily="34" charset="0"/>
              <a:cs typeface="Times New Roman" panose="02020603050405020304" pitchFamily="18" charset="0"/>
            </a:endParaRPr>
          </a:p>
        </p:txBody>
      </p:sp>
      <p:sp>
        <p:nvSpPr>
          <p:cNvPr id="15" name="Segnaposto testo 14">
            <a:extLst>
              <a:ext uri="{FF2B5EF4-FFF2-40B4-BE49-F238E27FC236}">
                <a16:creationId xmlns:a16="http://schemas.microsoft.com/office/drawing/2014/main" id="{C88410DC-E514-97C3-DF05-C9C1C7EC3C7D}"/>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207BF7C1-41BA-F3EE-F11E-76A2B0E09C52}"/>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02416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ED583-343B-E9F5-5308-C7E636EFB763}"/>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A1035320-A5E1-8F9F-6905-8BD4F3767D6F}"/>
              </a:ext>
            </a:extLst>
          </p:cNvPr>
          <p:cNvSpPr>
            <a:spLocks noGrp="1"/>
          </p:cNvSpPr>
          <p:nvPr>
            <p:ph type="title"/>
          </p:nvPr>
        </p:nvSpPr>
        <p:spPr>
          <a:xfrm>
            <a:off x="209947" y="881919"/>
            <a:ext cx="11772105" cy="5094161"/>
          </a:xfrm>
        </p:spPr>
        <p:txBody>
          <a:bodyPr>
            <a:noAutofit/>
          </a:bodyPr>
          <a:lstStyle/>
          <a:p>
            <a:pPr>
              <a:spcAft>
                <a:spcPts val="1200"/>
              </a:spcAft>
            </a:pP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La qualificazione delle stazioni appaltanti</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Il circolo virtuoso è: </a:t>
            </a:r>
            <a:br>
              <a:rPr lang="it-IT" sz="3600" dirty="0">
                <a:latin typeface="Titillium" panose="00000500000000000000" pitchFamily="50" charset="0"/>
                <a:ea typeface="Calibri" panose="020F0502020204030204" pitchFamily="34" charset="0"/>
                <a:cs typeface="Times New Roman" panose="02020603050405020304" pitchFamily="18" charset="0"/>
              </a:rPr>
            </a:b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maggiori competenze → </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migliore esercizio della discrezionalità → </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appalti più veloci e di qualità → </a:t>
            </a:r>
            <a:br>
              <a:rPr lang="it-IT" sz="3600" dirty="0">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riduzione dei rischi corruttivi e dei contenziosi.</a:t>
            </a:r>
          </a:p>
        </p:txBody>
      </p:sp>
      <p:sp>
        <p:nvSpPr>
          <p:cNvPr id="15" name="Segnaposto testo 14">
            <a:extLst>
              <a:ext uri="{FF2B5EF4-FFF2-40B4-BE49-F238E27FC236}">
                <a16:creationId xmlns:a16="http://schemas.microsoft.com/office/drawing/2014/main" id="{91E15135-3C88-DC10-DA85-4DE38EF18ADD}"/>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F477D1B7-DC97-03E5-CCFE-824A419A1476}"/>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6552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B2987-7297-A6E0-0653-3A2CDFE81AAB}"/>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F5E48B1C-5EDC-0FB5-4AF5-D760690246E5}"/>
              </a:ext>
            </a:extLst>
          </p:cNvPr>
          <p:cNvSpPr>
            <a:spLocks noGrp="1"/>
          </p:cNvSpPr>
          <p:nvPr>
            <p:ph type="title"/>
          </p:nvPr>
        </p:nvSpPr>
        <p:spPr>
          <a:xfrm>
            <a:off x="209947" y="881919"/>
            <a:ext cx="11772105" cy="5094161"/>
          </a:xfrm>
        </p:spPr>
        <p:txBody>
          <a:bodyPr>
            <a:noAutofit/>
          </a:bodyPr>
          <a:lstStyle/>
          <a:p>
            <a:pPr>
              <a:spcAft>
                <a:spcPts val="1200"/>
              </a:spcAft>
            </a:pP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Valorizzazione della discrezionalità</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Il nuovo codice mira a valorizzare lo spirito di iniziativa e la discrezionalità degli amministratori pubblici, introducendo una “rete di protezione” rispetto all’alto rischio che accompagna il loro operato.</a:t>
            </a:r>
            <a:br>
              <a:rPr lang="it-IT" sz="3600" dirty="0">
                <a:latin typeface="Titillium" panose="00000500000000000000" pitchFamily="50" charset="0"/>
                <a:ea typeface="Calibri" panose="020F0502020204030204" pitchFamily="34" charset="0"/>
                <a:cs typeface="Times New Roman" panose="02020603050405020304" pitchFamily="18" charset="0"/>
              </a:rPr>
            </a:b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74B3D226-6C66-7C84-34B7-99193FFC8041}"/>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7FDAB8A8-81F5-2B52-87D3-E3747C392493}"/>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91410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FA60B-FB5F-BF0C-8EEA-25090195AD97}"/>
            </a:ext>
          </a:extLst>
        </p:cNvPr>
        <p:cNvGrpSpPr/>
        <p:nvPr/>
      </p:nvGrpSpPr>
      <p:grpSpPr>
        <a:xfrm>
          <a:off x="0" y="0"/>
          <a:ext cx="0" cy="0"/>
          <a:chOff x="0" y="0"/>
          <a:chExt cx="0" cy="0"/>
        </a:xfrm>
      </p:grpSpPr>
      <p:sp>
        <p:nvSpPr>
          <p:cNvPr id="14" name="Titolo 13">
            <a:extLst>
              <a:ext uri="{FF2B5EF4-FFF2-40B4-BE49-F238E27FC236}">
                <a16:creationId xmlns:a16="http://schemas.microsoft.com/office/drawing/2014/main" id="{D6E918D1-8094-A666-8F3C-95353EC222BB}"/>
              </a:ext>
            </a:extLst>
          </p:cNvPr>
          <p:cNvSpPr>
            <a:spLocks noGrp="1"/>
          </p:cNvSpPr>
          <p:nvPr>
            <p:ph type="title"/>
          </p:nvPr>
        </p:nvSpPr>
        <p:spPr>
          <a:xfrm>
            <a:off x="209947" y="881919"/>
            <a:ext cx="11772105" cy="5094161"/>
          </a:xfrm>
        </p:spPr>
        <p:txBody>
          <a:bodyPr>
            <a:noAutofit/>
          </a:bodyPr>
          <a:lstStyle/>
          <a:p>
            <a:pPr>
              <a:spcAft>
                <a:spcPts val="1200"/>
              </a:spcAft>
            </a:pP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Valorizzazione della discrezionalità</a:t>
            </a: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600" dirty="0">
                <a:latin typeface="Titillium" panose="00000500000000000000" pitchFamily="50" charset="0"/>
                <a:ea typeface="Calibri" panose="020F0502020204030204" pitchFamily="34" charset="0"/>
                <a:cs typeface="Times New Roman" panose="02020603050405020304" pitchFamily="18" charset="0"/>
              </a:rPr>
              <a:t>La discrezionalità, se mal governata, può favorire favoritismi, collusione e frodi. La domanda centrale dell'intervento è quindi: come possiamo cogliere i benefici dell'efficienza senza essere travolti dai rischi dell'arbitrio?</a:t>
            </a:r>
            <a:br>
              <a:rPr lang="it-IT" sz="3600" dirty="0">
                <a:latin typeface="Titillium" panose="00000500000000000000" pitchFamily="50" charset="0"/>
                <a:ea typeface="Calibri" panose="020F0502020204030204" pitchFamily="34" charset="0"/>
                <a:cs typeface="Times New Roman" panose="02020603050405020304" pitchFamily="18" charset="0"/>
              </a:rPr>
            </a:br>
            <a:br>
              <a:rPr lang="it-IT" sz="36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endParaRPr lang="it-IT" sz="3600" dirty="0">
              <a:latin typeface="Titillium" panose="00000500000000000000" pitchFamily="50" charset="0"/>
            </a:endParaRPr>
          </a:p>
        </p:txBody>
      </p:sp>
      <p:sp>
        <p:nvSpPr>
          <p:cNvPr id="15" name="Segnaposto testo 14">
            <a:extLst>
              <a:ext uri="{FF2B5EF4-FFF2-40B4-BE49-F238E27FC236}">
                <a16:creationId xmlns:a16="http://schemas.microsoft.com/office/drawing/2014/main" id="{0EE54C03-BBDE-D08F-3DCC-B114D2C14C34}"/>
              </a:ext>
            </a:extLst>
          </p:cNvPr>
          <p:cNvSpPr>
            <a:spLocks noGrp="1"/>
          </p:cNvSpPr>
          <p:nvPr>
            <p:ph type="body" sz="quarter" idx="13"/>
          </p:nvPr>
        </p:nvSpPr>
        <p:spPr>
          <a:xfrm>
            <a:off x="800100" y="226732"/>
            <a:ext cx="10878093" cy="779591"/>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Helvetica" panose="020B0604020202020204" pitchFamily="34" charset="0"/>
              </a:rPr>
              <a:t>I PRINCIPI DEL CODICE DEI CONTRATTI</a:t>
            </a:r>
          </a:p>
          <a:p>
            <a:endParaRPr lang="it-IT" dirty="0"/>
          </a:p>
        </p:txBody>
      </p:sp>
      <p:sp>
        <p:nvSpPr>
          <p:cNvPr id="3" name="CasellaDiTesto 2">
            <a:extLst>
              <a:ext uri="{FF2B5EF4-FFF2-40B4-BE49-F238E27FC236}">
                <a16:creationId xmlns:a16="http://schemas.microsoft.com/office/drawing/2014/main" id="{40C018C7-3444-8259-48E8-CAA6743DE926}"/>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24771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1847850" y="188913"/>
            <a:ext cx="8351838" cy="792162"/>
          </a:xfrm>
        </p:spPr>
        <p:txBody>
          <a:bodyPr/>
          <a:lstStyle/>
          <a:p>
            <a:pPr eaLnBrk="1" hangingPunct="1"/>
            <a:r>
              <a:rPr lang="en-GB" altLang="it-IT" sz="3200" b="1">
                <a:solidFill>
                  <a:srgbClr val="FF0000"/>
                </a:solidFill>
                <a:latin typeface="Times New Roman" panose="02020603050405020304" pitchFamily="18" charset="0"/>
              </a:rPr>
              <a:t>Cause della corruzione: aspetti socio-culturali</a:t>
            </a:r>
            <a:endParaRPr lang="en-US" altLang="it-IT" sz="3200" b="1">
              <a:solidFill>
                <a:srgbClr val="FF0000"/>
              </a:solidFill>
              <a:latin typeface="Times New Roman" panose="02020603050405020304" pitchFamily="18" charset="0"/>
            </a:endParaRPr>
          </a:p>
        </p:txBody>
      </p:sp>
      <p:sp>
        <p:nvSpPr>
          <p:cNvPr id="23555" name="Rectangle 3">
            <a:extLst>
              <a:ext uri="{FF2B5EF4-FFF2-40B4-BE49-F238E27FC236}">
                <a16:creationId xmlns:a16="http://schemas.microsoft.com/office/drawing/2014/main" id="{19CD763B-31C9-4C2C-8F2F-53D1858675E5}"/>
              </a:ext>
            </a:extLst>
          </p:cNvPr>
          <p:cNvSpPr>
            <a:spLocks noGrp="1" noChangeArrowheads="1"/>
          </p:cNvSpPr>
          <p:nvPr>
            <p:ph type="body" idx="1"/>
          </p:nvPr>
        </p:nvSpPr>
        <p:spPr>
          <a:xfrm>
            <a:off x="469232" y="981075"/>
            <a:ext cx="11153273" cy="5327650"/>
          </a:xfrm>
        </p:spPr>
        <p:txBody>
          <a:bodyPr/>
          <a:lstStyle/>
          <a:p>
            <a:pPr algn="just">
              <a:lnSpc>
                <a:spcPct val="150000"/>
              </a:lnSpc>
              <a:defRPr/>
            </a:pPr>
            <a:r>
              <a:rPr lang="it-IT" altLang="it-IT" sz="2400" dirty="0">
                <a:latin typeface="Times New Roman" pitchFamily="18" charset="0"/>
                <a:cs typeface="Times New Roman" pitchFamily="18" charset="0"/>
              </a:rPr>
              <a:t>Corruzione come fenomeno la cui </a:t>
            </a:r>
            <a:r>
              <a:rPr lang="it-IT" altLang="it-IT" sz="2400" u="sng" dirty="0">
                <a:latin typeface="Times New Roman" pitchFamily="18" charset="0"/>
                <a:cs typeface="Times New Roman" pitchFamily="18" charset="0"/>
              </a:rPr>
              <a:t>persistenza</a:t>
            </a:r>
            <a:r>
              <a:rPr lang="it-IT" altLang="it-IT" sz="2400" dirty="0">
                <a:latin typeface="Times New Roman" pitchFamily="18" charset="0"/>
                <a:cs typeface="Times New Roman" pitchFamily="18" charset="0"/>
              </a:rPr>
              <a:t> dipende dalla sua  stessa frequenza e storia: se la corruzione e/o la sua percezione è elevata, le aspettative e le pratiche che informano il modo in cui le leggi sono applicate si modificano e il costo morale della corruzione si abbassa. In un contesto di questo tipo, l’individuo trova minore convenienza a rimanere onesto. Cattive istituzioni favoriscono la trasmissione di cattivi </a:t>
            </a:r>
            <a:r>
              <a:rPr lang="it-IT" altLang="it-IT" sz="2400" u="sng" dirty="0">
                <a:latin typeface="Times New Roman" pitchFamily="18" charset="0"/>
                <a:cs typeface="Times New Roman" pitchFamily="18" charset="0"/>
              </a:rPr>
              <a:t>valori individuali</a:t>
            </a:r>
            <a:r>
              <a:rPr lang="it-IT" altLang="it-IT" sz="2400" dirty="0">
                <a:latin typeface="Times New Roman" pitchFamily="18" charset="0"/>
                <a:cs typeface="Times New Roman" pitchFamily="18" charset="0"/>
              </a:rPr>
              <a:t> e cattive norme sociali, ma valori individuali e norme sociali distorti indeboliscono a loro volta le istituzioni politiche. La corruzione diventa fenomeno </a:t>
            </a:r>
            <a:r>
              <a:rPr lang="it-IT" altLang="it-IT" sz="2400" u="sng" dirty="0">
                <a:latin typeface="Times New Roman" pitchFamily="18" charset="0"/>
                <a:cs typeface="Times New Roman" pitchFamily="18" charset="0"/>
              </a:rPr>
              <a:t>persistente</a:t>
            </a:r>
            <a:r>
              <a:rPr lang="it-IT" altLang="it-IT" sz="2400" dirty="0">
                <a:latin typeface="Times New Roman" pitchFamily="18" charset="0"/>
                <a:cs typeface="Times New Roman" pitchFamily="18" charset="0"/>
              </a:rPr>
              <a:t> e duraturo</a:t>
            </a:r>
          </a:p>
          <a:p>
            <a:pPr algn="just">
              <a:lnSpc>
                <a:spcPct val="150000"/>
              </a:lnSpc>
              <a:defRPr/>
            </a:pPr>
            <a:r>
              <a:rPr lang="it-IT" altLang="it-IT" sz="2400" dirty="0">
                <a:latin typeface="Times New Roman" pitchFamily="18" charset="0"/>
                <a:cs typeface="Times New Roman" pitchFamily="18" charset="0"/>
              </a:rPr>
              <a:t>Alcuni </a:t>
            </a:r>
            <a:r>
              <a:rPr lang="it-IT" altLang="it-IT" sz="2400" b="1" u="sng" dirty="0">
                <a:latin typeface="Times New Roman" pitchFamily="18" charset="0"/>
                <a:cs typeface="Times New Roman" pitchFamily="18" charset="0"/>
              </a:rPr>
              <a:t>studi comportamentali</a:t>
            </a:r>
          </a:p>
        </p:txBody>
      </p:sp>
      <p:sp>
        <p:nvSpPr>
          <p:cNvPr id="93188" name="Segnaposto numero diapositiva 1"/>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D5CCFC49-A349-4021-8C08-40A78981ACCF}" type="slidenum">
              <a:rPr lang="it-IT" altLang="it-IT" sz="1400"/>
              <a:pPr>
                <a:spcBef>
                  <a:spcPct val="0"/>
                </a:spcBef>
                <a:buFontTx/>
                <a:buNone/>
              </a:pPr>
              <a:t>26</a:t>
            </a:fld>
            <a:endParaRPr lang="it-IT" altLang="it-IT" sz="14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br>
              <a:rPr lang="en-GB" altLang="it-IT" sz="3200" b="1" dirty="0">
                <a:solidFill>
                  <a:srgbClr val="FF0000"/>
                </a:solidFill>
                <a:latin typeface="Times New Roman" panose="02020603050405020304" pitchFamily="18" charset="0"/>
              </a:rPr>
            </a:br>
            <a:r>
              <a:rPr lang="en-GB" altLang="it-IT" sz="3200" b="1" dirty="0">
                <a:solidFill>
                  <a:srgbClr val="FF0000"/>
                </a:solidFill>
                <a:latin typeface="Times New Roman" panose="02020603050405020304" pitchFamily="18" charset="0"/>
              </a:rPr>
              <a:t>		Cause </a:t>
            </a:r>
            <a:r>
              <a:rPr lang="en-GB" altLang="it-IT" sz="3200" b="1" dirty="0" err="1">
                <a:solidFill>
                  <a:srgbClr val="FF0000"/>
                </a:solidFill>
                <a:latin typeface="Times New Roman" panose="02020603050405020304" pitchFamily="18" charset="0"/>
              </a:rPr>
              <a:t>della</a:t>
            </a:r>
            <a:r>
              <a:rPr lang="en-GB" altLang="it-IT" sz="3200" b="1" dirty="0">
                <a:solidFill>
                  <a:srgbClr val="FF0000"/>
                </a:solidFill>
                <a:latin typeface="Times New Roman" panose="02020603050405020304" pitchFamily="18" charset="0"/>
              </a:rPr>
              <a:t> </a:t>
            </a:r>
            <a:r>
              <a:rPr lang="en-GB" altLang="it-IT" sz="3200" b="1" dirty="0" err="1">
                <a:solidFill>
                  <a:srgbClr val="FF0000"/>
                </a:solidFill>
                <a:latin typeface="Times New Roman" panose="02020603050405020304" pitchFamily="18" charset="0"/>
              </a:rPr>
              <a:t>corruzione</a:t>
            </a:r>
            <a:r>
              <a:rPr lang="en-GB" altLang="it-IT" sz="3200" b="1" dirty="0">
                <a:solidFill>
                  <a:srgbClr val="FF0000"/>
                </a:solidFill>
                <a:latin typeface="Times New Roman" panose="02020603050405020304" pitchFamily="18" charset="0"/>
              </a:rPr>
              <a:t>: </a:t>
            </a:r>
            <a:r>
              <a:rPr lang="en-GB" altLang="it-IT" sz="3200" b="1" dirty="0" err="1">
                <a:solidFill>
                  <a:srgbClr val="FF0000"/>
                </a:solidFill>
                <a:latin typeface="Times New Roman" panose="02020603050405020304" pitchFamily="18" charset="0"/>
              </a:rPr>
              <a:t>aspetti</a:t>
            </a:r>
            <a:r>
              <a:rPr lang="en-GB" altLang="it-IT" sz="3200" b="1" dirty="0">
                <a:solidFill>
                  <a:srgbClr val="FF0000"/>
                </a:solidFill>
                <a:latin typeface="Times New Roman" panose="02020603050405020304" pitchFamily="18" charset="0"/>
              </a:rPr>
              <a:t> socio-</a:t>
            </a:r>
            <a:r>
              <a:rPr lang="en-GB" altLang="it-IT" sz="3200" b="1" dirty="0" err="1">
                <a:solidFill>
                  <a:srgbClr val="FF0000"/>
                </a:solidFill>
                <a:latin typeface="Times New Roman" panose="02020603050405020304" pitchFamily="18" charset="0"/>
              </a:rPr>
              <a:t>culturali</a:t>
            </a:r>
            <a:endParaRPr lang="it-IT" altLang="it-IT" sz="3200" dirty="0">
              <a:solidFill>
                <a:srgbClr val="FF0000"/>
              </a:solidFill>
              <a:latin typeface="Times New Roman" panose="02020603050405020304" pitchFamily="18" charset="0"/>
            </a:endParaRPr>
          </a:p>
        </p:txBody>
      </p:sp>
      <p:sp>
        <p:nvSpPr>
          <p:cNvPr id="97283" name="Rectangle 3"/>
          <p:cNvSpPr>
            <a:spLocks noGrp="1" noChangeArrowheads="1"/>
          </p:cNvSpPr>
          <p:nvPr>
            <p:ph type="body" idx="1"/>
          </p:nvPr>
        </p:nvSpPr>
        <p:spPr>
          <a:xfrm>
            <a:off x="204537" y="1039145"/>
            <a:ext cx="11273589" cy="5040312"/>
          </a:xfrm>
        </p:spPr>
        <p:txBody>
          <a:bodyPr/>
          <a:lstStyle/>
          <a:p>
            <a:pPr algn="just" eaLnBrk="1" hangingPunct="1">
              <a:lnSpc>
                <a:spcPct val="150000"/>
              </a:lnSpc>
              <a:spcBef>
                <a:spcPct val="50000"/>
              </a:spcBef>
              <a:buFontTx/>
              <a:buNone/>
            </a:pPr>
            <a:r>
              <a:rPr lang="it-IT" altLang="it-IT" b="1" dirty="0">
                <a:latin typeface="Times New Roman" panose="02020603050405020304" pitchFamily="18" charset="0"/>
                <a:cs typeface="Times New Roman" panose="02020603050405020304" pitchFamily="18" charset="0"/>
              </a:rPr>
              <a:t>Leggi formali e regole effettive</a:t>
            </a:r>
            <a:r>
              <a:rPr lang="it-IT" altLang="it-IT" dirty="0">
                <a:latin typeface="Times New Roman" panose="02020603050405020304" pitchFamily="18" charset="0"/>
                <a:cs typeface="Times New Roman" panose="02020603050405020304" pitchFamily="18" charset="0"/>
              </a:rPr>
              <a:t> di regolazione delle attività economiche: perché una legge formale sia applicata in pratica, occorre che i cittadini si aspettino che il governo si adoperi per renderla effettivamente vigente (</a:t>
            </a:r>
            <a:r>
              <a:rPr lang="en-US" altLang="it-IT" i="1" dirty="0">
                <a:latin typeface="Times New Roman" panose="02020603050405020304" pitchFamily="18" charset="0"/>
                <a:cs typeface="Times New Roman" panose="02020603050405020304" pitchFamily="18" charset="0"/>
              </a:rPr>
              <a:t>enforcement</a:t>
            </a:r>
            <a:r>
              <a:rPr lang="it-IT" altLang="it-IT" dirty="0">
                <a:latin typeface="Times New Roman" panose="02020603050405020304" pitchFamily="18" charset="0"/>
                <a:cs typeface="Times New Roman" panose="02020603050405020304" pitchFamily="18" charset="0"/>
              </a:rPr>
              <a:t>) e che esista una conoscenza ampiamente condivisa che tutti la rispettano. </a:t>
            </a:r>
          </a:p>
          <a:p>
            <a:pPr algn="just" eaLnBrk="1" hangingPunct="1">
              <a:lnSpc>
                <a:spcPct val="150000"/>
              </a:lnSpc>
              <a:spcBef>
                <a:spcPct val="50000"/>
              </a:spcBef>
              <a:buFontTx/>
              <a:buNone/>
            </a:pPr>
            <a:r>
              <a:rPr lang="it-IT" altLang="it-IT" dirty="0">
                <a:latin typeface="Times New Roman" panose="02020603050405020304" pitchFamily="18" charset="0"/>
                <a:cs typeface="Times New Roman" panose="02020603050405020304" pitchFamily="18" charset="0"/>
              </a:rPr>
              <a:t>Il </a:t>
            </a:r>
            <a:r>
              <a:rPr lang="it-IT" altLang="it-IT" b="1" dirty="0">
                <a:latin typeface="Times New Roman" panose="02020603050405020304" pitchFamily="18" charset="0"/>
                <a:cs typeface="Times New Roman" panose="02020603050405020304" pitchFamily="18" charset="0"/>
              </a:rPr>
              <a:t>radicamento</a:t>
            </a:r>
            <a:r>
              <a:rPr lang="it-IT" altLang="it-IT" dirty="0">
                <a:latin typeface="Times New Roman" panose="02020603050405020304" pitchFamily="18" charset="0"/>
                <a:cs typeface="Times New Roman" panose="02020603050405020304" pitchFamily="18" charset="0"/>
              </a:rPr>
              <a:t>: norme, idee, mentalità, convinzioni religiose radicate nel modo di pensare degli individui, difficili da modificare. </a:t>
            </a:r>
            <a:r>
              <a:rPr lang="it-IT" altLang="it-IT" sz="2000" dirty="0">
                <a:latin typeface="Times New Roman" panose="02020603050405020304" pitchFamily="18" charset="0"/>
                <a:cs typeface="Times New Roman" panose="02020603050405020304" pitchFamily="18" charset="0"/>
              </a:rPr>
              <a:t>Le norme che risolvono i problemi di azione collettiva e generano fiducia all</a:t>
            </a:r>
            <a:r>
              <a:rPr lang="it-IT" altLang="en-US" sz="2000" dirty="0">
                <a:latin typeface="Times New Roman" panose="02020603050405020304" pitchFamily="18" charset="0"/>
                <a:cs typeface="Times New Roman" panose="02020603050405020304" pitchFamily="18" charset="0"/>
              </a:rPr>
              <a:t>’</a:t>
            </a:r>
            <a:r>
              <a:rPr lang="it-IT" altLang="it-IT" sz="2000" dirty="0">
                <a:latin typeface="Times New Roman" panose="02020603050405020304" pitchFamily="18" charset="0"/>
                <a:cs typeface="Times New Roman" panose="02020603050405020304" pitchFamily="18" charset="0"/>
              </a:rPr>
              <a:t>interno ma non fra famiglie, classi sociali o gruppi etnici spesso impongono esternalità negative ai non membri di tali gruppi: </a:t>
            </a:r>
            <a:r>
              <a:rPr lang="it-IT" altLang="ja-JP" sz="2000" dirty="0">
                <a:latin typeface="Times New Roman" panose="02020603050405020304" pitchFamily="18" charset="0"/>
                <a:cs typeface="Times New Roman" panose="02020603050405020304" pitchFamily="18" charset="0"/>
              </a:rPr>
              <a:t>«cucine linde e cartacce per strada»</a:t>
            </a:r>
            <a:endParaRPr lang="it-IT" altLang="it-IT" sz="2000" dirty="0">
              <a:latin typeface="Times New Roman" panose="02020603050405020304" pitchFamily="18" charset="0"/>
              <a:cs typeface="Times New Roman" panose="02020603050405020304" pitchFamily="18" charset="0"/>
            </a:endParaRPr>
          </a:p>
          <a:p>
            <a:pPr algn="just" eaLnBrk="1" hangingPunct="1">
              <a:lnSpc>
                <a:spcPct val="150000"/>
              </a:lnSpc>
              <a:spcBef>
                <a:spcPct val="50000"/>
              </a:spcBef>
              <a:buFontTx/>
              <a:buNone/>
            </a:pPr>
            <a:r>
              <a:rPr lang="it-IT" altLang="it-IT" sz="2000" b="1" dirty="0">
                <a:latin typeface="Times New Roman" panose="02020603050405020304" pitchFamily="18" charset="0"/>
                <a:cs typeface="Times New Roman" panose="02020603050405020304" pitchFamily="18" charset="0"/>
              </a:rPr>
              <a:t>Familismo amorale </a:t>
            </a:r>
            <a:r>
              <a:rPr lang="it-IT" altLang="it-IT" sz="2000" dirty="0">
                <a:latin typeface="Times New Roman" panose="02020603050405020304" pitchFamily="18" charset="0"/>
                <a:cs typeface="Times New Roman" panose="02020603050405020304" pitchFamily="18" charset="0"/>
              </a:rPr>
              <a:t>(Edward Banfield, The Moral </a:t>
            </a:r>
            <a:r>
              <a:rPr lang="it-IT" altLang="it-IT" sz="2000" dirty="0" err="1">
                <a:latin typeface="Times New Roman" panose="02020603050405020304" pitchFamily="18" charset="0"/>
                <a:cs typeface="Times New Roman" panose="02020603050405020304" pitchFamily="18" charset="0"/>
              </a:rPr>
              <a:t>Basis</a:t>
            </a:r>
            <a:r>
              <a:rPr lang="it-IT" altLang="it-IT" sz="2000" dirty="0">
                <a:latin typeface="Times New Roman" panose="02020603050405020304" pitchFamily="18" charset="0"/>
                <a:cs typeface="Times New Roman" panose="02020603050405020304" pitchFamily="18" charset="0"/>
              </a:rPr>
              <a:t> of a </a:t>
            </a:r>
            <a:r>
              <a:rPr lang="it-IT" altLang="it-IT" sz="2000" dirty="0" err="1">
                <a:latin typeface="Times New Roman" panose="02020603050405020304" pitchFamily="18" charset="0"/>
                <a:cs typeface="Times New Roman" panose="02020603050405020304" pitchFamily="18" charset="0"/>
              </a:rPr>
              <a:t>Backward</a:t>
            </a:r>
            <a:r>
              <a:rPr lang="it-IT" altLang="it-IT" sz="2000" dirty="0">
                <a:latin typeface="Times New Roman" panose="02020603050405020304" pitchFamily="18" charset="0"/>
                <a:cs typeface="Times New Roman" panose="02020603050405020304" pitchFamily="18" charset="0"/>
              </a:rPr>
              <a:t> Society, 1958): assenza di morale pubblica, sono presenti i principi e le categorie del bene e del male ma vengono applicati solo nell'ambito dei rapporti familiari. Non vi è l</a:t>
            </a:r>
            <a:r>
              <a:rPr lang="it-IT" altLang="en-US" sz="2000" dirty="0">
                <a:latin typeface="Times New Roman" panose="02020603050405020304" pitchFamily="18" charset="0"/>
                <a:cs typeface="Times New Roman" panose="02020603050405020304" pitchFamily="18" charset="0"/>
              </a:rPr>
              <a:t>’</a:t>
            </a:r>
            <a:r>
              <a:rPr lang="it-IT" altLang="it-IT" sz="2000" dirty="0">
                <a:latin typeface="Times New Roman" panose="02020603050405020304" pitchFamily="18" charset="0"/>
                <a:cs typeface="Times New Roman" panose="02020603050405020304" pitchFamily="18" charset="0"/>
              </a:rPr>
              <a:t>obiettivo di accumulare fiducia e credibilità (capitale sociale)</a:t>
            </a:r>
          </a:p>
          <a:p>
            <a:pPr algn="just" eaLnBrk="1" hangingPunct="1">
              <a:lnSpc>
                <a:spcPct val="150000"/>
              </a:lnSpc>
              <a:spcBef>
                <a:spcPct val="50000"/>
              </a:spcBef>
              <a:buFontTx/>
              <a:buNone/>
            </a:pPr>
            <a:endParaRPr lang="it-IT" altLang="it-IT" dirty="0">
              <a:latin typeface="Garamond" panose="02020404030301010803" pitchFamily="18" charset="0"/>
            </a:endParaRPr>
          </a:p>
          <a:p>
            <a:pPr algn="just" eaLnBrk="1" hangingPunct="1">
              <a:spcBef>
                <a:spcPct val="50000"/>
              </a:spcBef>
              <a:buFontTx/>
              <a:buNone/>
            </a:pPr>
            <a:endParaRPr lang="it-IT" altLang="it-IT" dirty="0">
              <a:latin typeface="Garamond" panose="02020404030301010803" pitchFamily="18" charset="0"/>
            </a:endParaRPr>
          </a:p>
          <a:p>
            <a:pPr algn="just" eaLnBrk="1" hangingPunct="1">
              <a:spcBef>
                <a:spcPct val="50000"/>
              </a:spcBef>
              <a:buFontTx/>
              <a:buNone/>
            </a:pPr>
            <a:endParaRPr lang="it-IT" altLang="it-IT" dirty="0">
              <a:latin typeface="Garamond" panose="02020404030301010803" pitchFamily="18" charset="0"/>
            </a:endParaRPr>
          </a:p>
          <a:p>
            <a:pPr algn="just" eaLnBrk="1" hangingPunct="1">
              <a:spcBef>
                <a:spcPct val="50000"/>
              </a:spcBef>
              <a:buFontTx/>
              <a:buNone/>
            </a:pPr>
            <a:endParaRPr lang="it-IT" altLang="it-IT" dirty="0">
              <a:latin typeface="Garamond" panose="02020404030301010803" pitchFamily="18" charset="0"/>
            </a:endParaRPr>
          </a:p>
        </p:txBody>
      </p:sp>
      <p:sp>
        <p:nvSpPr>
          <p:cNvPr id="97284" name="Segnaposto numero diapositiva 1"/>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3EFCE35-0701-4ED5-BA75-3CFC771DDB61}" type="slidenum">
              <a:rPr lang="it-IT" altLang="it-IT" sz="1400"/>
              <a:pPr>
                <a:spcBef>
                  <a:spcPct val="0"/>
                </a:spcBef>
                <a:buFontTx/>
                <a:buNone/>
              </a:pPr>
              <a:t>27</a:t>
            </a:fld>
            <a:endParaRPr lang="it-IT" altLang="it-IT" sz="1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GB" altLang="it-IT" sz="3200" b="1" dirty="0">
                <a:solidFill>
                  <a:srgbClr val="FF0000"/>
                </a:solidFill>
                <a:latin typeface="Times New Roman" panose="02020603050405020304" pitchFamily="18" charset="0"/>
              </a:rPr>
              <a:t>		Cause </a:t>
            </a:r>
            <a:r>
              <a:rPr lang="en-GB" altLang="it-IT" sz="3200" b="1" dirty="0" err="1">
                <a:solidFill>
                  <a:srgbClr val="FF0000"/>
                </a:solidFill>
                <a:latin typeface="Times New Roman" panose="02020603050405020304" pitchFamily="18" charset="0"/>
              </a:rPr>
              <a:t>della</a:t>
            </a:r>
            <a:r>
              <a:rPr lang="en-GB" altLang="it-IT" sz="3200" b="1" dirty="0">
                <a:solidFill>
                  <a:srgbClr val="FF0000"/>
                </a:solidFill>
                <a:latin typeface="Times New Roman" panose="02020603050405020304" pitchFamily="18" charset="0"/>
              </a:rPr>
              <a:t> </a:t>
            </a:r>
            <a:r>
              <a:rPr lang="en-GB" altLang="it-IT" sz="3200" b="1" dirty="0" err="1">
                <a:solidFill>
                  <a:srgbClr val="FF0000"/>
                </a:solidFill>
                <a:latin typeface="Times New Roman" panose="02020603050405020304" pitchFamily="18" charset="0"/>
              </a:rPr>
              <a:t>corruzione</a:t>
            </a:r>
            <a:r>
              <a:rPr lang="en-GB" altLang="it-IT" sz="3200" b="1" dirty="0">
                <a:solidFill>
                  <a:srgbClr val="FF0000"/>
                </a:solidFill>
                <a:latin typeface="Times New Roman" panose="02020603050405020304" pitchFamily="18" charset="0"/>
              </a:rPr>
              <a:t>: </a:t>
            </a:r>
            <a:r>
              <a:rPr lang="en-GB" altLang="it-IT" sz="3200" b="1" dirty="0" err="1">
                <a:solidFill>
                  <a:srgbClr val="FF0000"/>
                </a:solidFill>
                <a:latin typeface="Times New Roman" panose="02020603050405020304" pitchFamily="18" charset="0"/>
              </a:rPr>
              <a:t>aspetti</a:t>
            </a:r>
            <a:r>
              <a:rPr lang="en-GB" altLang="it-IT" sz="3200" b="1" dirty="0">
                <a:solidFill>
                  <a:srgbClr val="FF0000"/>
                </a:solidFill>
                <a:latin typeface="Times New Roman" panose="02020603050405020304" pitchFamily="18" charset="0"/>
              </a:rPr>
              <a:t> socio-</a:t>
            </a:r>
            <a:r>
              <a:rPr lang="en-GB" altLang="it-IT" sz="3200" b="1" dirty="0" err="1">
                <a:solidFill>
                  <a:srgbClr val="FF0000"/>
                </a:solidFill>
                <a:latin typeface="Times New Roman" panose="02020603050405020304" pitchFamily="18" charset="0"/>
              </a:rPr>
              <a:t>culturali</a:t>
            </a:r>
            <a:endParaRPr lang="en-US" altLang="it-IT" sz="3200" b="1" dirty="0">
              <a:solidFill>
                <a:srgbClr val="FF0000"/>
              </a:solidFill>
              <a:latin typeface="Times New Roman" panose="02020603050405020304" pitchFamily="18" charset="0"/>
            </a:endParaRPr>
          </a:p>
        </p:txBody>
      </p:sp>
      <p:sp>
        <p:nvSpPr>
          <p:cNvPr id="24579" name="Rectangle 3">
            <a:extLst>
              <a:ext uri="{FF2B5EF4-FFF2-40B4-BE49-F238E27FC236}">
                <a16:creationId xmlns:a16="http://schemas.microsoft.com/office/drawing/2014/main" id="{C257EABF-F914-4395-881C-4BE814A012F2}"/>
              </a:ext>
            </a:extLst>
          </p:cNvPr>
          <p:cNvSpPr>
            <a:spLocks noGrp="1" noChangeArrowheads="1"/>
          </p:cNvSpPr>
          <p:nvPr>
            <p:ph type="body" idx="1"/>
          </p:nvPr>
        </p:nvSpPr>
        <p:spPr>
          <a:xfrm>
            <a:off x="336884" y="757989"/>
            <a:ext cx="11405937" cy="5450306"/>
          </a:xfrm>
        </p:spPr>
        <p:txBody>
          <a:bodyPr/>
          <a:lstStyle/>
          <a:p>
            <a:pPr algn="just">
              <a:lnSpc>
                <a:spcPct val="150000"/>
              </a:lnSpc>
              <a:defRPr/>
            </a:pPr>
            <a:r>
              <a:rPr lang="it-IT" altLang="it-IT" sz="2400" b="1" dirty="0">
                <a:latin typeface="Times New Roman" pitchFamily="18" charset="0"/>
                <a:cs typeface="Times New Roman" pitchFamily="18" charset="0"/>
              </a:rPr>
              <a:t>Capitale sociale: </a:t>
            </a:r>
          </a:p>
          <a:p>
            <a:pPr marL="342900" indent="-342900" algn="just" eaLnBrk="1" hangingPunct="1">
              <a:lnSpc>
                <a:spcPct val="100000"/>
              </a:lnSpc>
              <a:buFont typeface="Arial" panose="020B0604020202020204" pitchFamily="34" charset="0"/>
              <a:buChar char="•"/>
              <a:defRPr/>
            </a:pPr>
            <a:r>
              <a:rPr lang="it-IT" altLang="it-IT" sz="2400" dirty="0">
                <a:latin typeface="Times New Roman" pitchFamily="18" charset="0"/>
                <a:cs typeface="Times New Roman" pitchFamily="18" charset="0"/>
              </a:rPr>
              <a:t>fiducia nelle istituzioni e nel corpo politico</a:t>
            </a:r>
          </a:p>
          <a:p>
            <a:pPr marL="342900" indent="-342900" algn="just" eaLnBrk="1" hangingPunct="1">
              <a:lnSpc>
                <a:spcPct val="100000"/>
              </a:lnSpc>
              <a:buFont typeface="Arial" panose="020B0604020202020204" pitchFamily="34" charset="0"/>
              <a:buChar char="•"/>
              <a:defRPr/>
            </a:pPr>
            <a:r>
              <a:rPr lang="it-IT" altLang="it-IT" sz="2400" dirty="0">
                <a:latin typeface="Times New Roman" pitchFamily="18" charset="0"/>
                <a:cs typeface="Times New Roman" pitchFamily="18" charset="0"/>
              </a:rPr>
              <a:t>fiducia nelle relazioni sociali interpersonali</a:t>
            </a:r>
          </a:p>
          <a:p>
            <a:pPr marL="342900" indent="-342900" algn="just" eaLnBrk="1" hangingPunct="1">
              <a:lnSpc>
                <a:spcPct val="100000"/>
              </a:lnSpc>
              <a:buFont typeface="Arial" panose="020B0604020202020204" pitchFamily="34" charset="0"/>
              <a:buChar char="•"/>
              <a:defRPr/>
            </a:pPr>
            <a:r>
              <a:rPr lang="it-IT" altLang="it-IT" sz="2400" dirty="0">
                <a:latin typeface="Times New Roman" pitchFamily="18" charset="0"/>
                <a:cs typeface="Times New Roman" pitchFamily="18" charset="0"/>
              </a:rPr>
              <a:t>coesione della comunità di appartenenza</a:t>
            </a:r>
          </a:p>
          <a:p>
            <a:pPr marL="342900" indent="-342900" algn="just" eaLnBrk="1" hangingPunct="1">
              <a:lnSpc>
                <a:spcPct val="100000"/>
              </a:lnSpc>
              <a:buFont typeface="Arial" panose="020B0604020202020204" pitchFamily="34" charset="0"/>
              <a:buChar char="•"/>
              <a:defRPr/>
            </a:pPr>
            <a:r>
              <a:rPr lang="it-IT" altLang="it-IT" sz="2400" dirty="0">
                <a:latin typeface="Times New Roman" pitchFamily="18" charset="0"/>
                <a:cs typeface="Times New Roman" pitchFamily="18" charset="0"/>
              </a:rPr>
              <a:t>rispetto diffuso delle norme formali e informali</a:t>
            </a:r>
          </a:p>
          <a:p>
            <a:pPr marL="342900" indent="-342900" algn="just" eaLnBrk="1" hangingPunct="1">
              <a:lnSpc>
                <a:spcPct val="100000"/>
              </a:lnSpc>
              <a:buFont typeface="Arial" panose="020B0604020202020204" pitchFamily="34" charset="0"/>
              <a:buChar char="•"/>
              <a:defRPr/>
            </a:pPr>
            <a:r>
              <a:rPr lang="it-IT" altLang="it-IT" sz="2400" dirty="0">
                <a:latin typeface="Times New Roman" pitchFamily="18" charset="0"/>
                <a:cs typeface="Times New Roman" pitchFamily="18" charset="0"/>
              </a:rPr>
              <a:t>informazione e partecipazione politica</a:t>
            </a:r>
          </a:p>
          <a:p>
            <a:pPr algn="just">
              <a:lnSpc>
                <a:spcPct val="100000"/>
              </a:lnSpc>
              <a:defRPr/>
            </a:pPr>
            <a:r>
              <a:rPr lang="it-IT" altLang="it-IT" sz="2400" dirty="0">
                <a:latin typeface="Times New Roman" pitchFamily="18" charset="0"/>
                <a:cs typeface="Times New Roman" pitchFamily="18" charset="0"/>
              </a:rPr>
              <a:t>Le relazioni tra individui si sviluppano in contesti di </a:t>
            </a:r>
            <a:r>
              <a:rPr lang="it-IT" altLang="it-IT" sz="2400" u="sng" dirty="0">
                <a:latin typeface="Times New Roman" pitchFamily="18" charset="0"/>
                <a:cs typeface="Times New Roman" pitchFamily="18" charset="0"/>
              </a:rPr>
              <a:t>informazione incompleta</a:t>
            </a:r>
            <a:r>
              <a:rPr lang="it-IT" altLang="it-IT" sz="2400" dirty="0">
                <a:latin typeface="Times New Roman" pitchFamily="18" charset="0"/>
                <a:cs typeface="Times New Roman" pitchFamily="18" charset="0"/>
              </a:rPr>
              <a:t> o imperfetta, non tutelate da contratti completi e perfetti in grado di garantire le controparti da comportamenti opportunistici </a:t>
            </a:r>
            <a:r>
              <a:rPr lang="it-IT" altLang="it-IT" sz="2400" i="1" dirty="0">
                <a:latin typeface="Times New Roman" pitchFamily="18" charset="0"/>
                <a:cs typeface="Times New Roman" pitchFamily="18" charset="0"/>
              </a:rPr>
              <a:t>ex ante</a:t>
            </a:r>
            <a:r>
              <a:rPr lang="it-IT" altLang="it-IT" sz="2400" dirty="0">
                <a:latin typeface="Times New Roman" pitchFamily="18" charset="0"/>
                <a:cs typeface="Times New Roman" pitchFamily="18" charset="0"/>
              </a:rPr>
              <a:t> (selezione avversa) o </a:t>
            </a:r>
            <a:r>
              <a:rPr lang="it-IT" altLang="it-IT" sz="2400" i="1" dirty="0">
                <a:latin typeface="Times New Roman" pitchFamily="18" charset="0"/>
                <a:cs typeface="Times New Roman" pitchFamily="18" charset="0"/>
              </a:rPr>
              <a:t>ex post </a:t>
            </a:r>
            <a:r>
              <a:rPr lang="it-IT" altLang="it-IT" sz="2400" dirty="0">
                <a:latin typeface="Times New Roman" pitchFamily="18" charset="0"/>
                <a:cs typeface="Times New Roman" pitchFamily="18" charset="0"/>
              </a:rPr>
              <a:t>(azzardo morale)</a:t>
            </a:r>
          </a:p>
          <a:p>
            <a:pPr algn="just">
              <a:lnSpc>
                <a:spcPct val="100000"/>
              </a:lnSpc>
              <a:defRPr/>
            </a:pPr>
            <a:r>
              <a:rPr lang="it-IT" altLang="it-IT" sz="2400" dirty="0">
                <a:latin typeface="Times New Roman" pitchFamily="18" charset="0"/>
                <a:cs typeface="Times New Roman" pitchFamily="18" charset="0"/>
              </a:rPr>
              <a:t>Il capitale sociale determina quel clima di </a:t>
            </a:r>
            <a:r>
              <a:rPr lang="it-IT" altLang="it-IT" sz="2400" u="sng" dirty="0">
                <a:latin typeface="Times New Roman" pitchFamily="18" charset="0"/>
                <a:cs typeface="Times New Roman" pitchFamily="18" charset="0"/>
              </a:rPr>
              <a:t>affidabilità</a:t>
            </a:r>
            <a:r>
              <a:rPr lang="it-IT" altLang="it-IT" sz="2400" dirty="0">
                <a:latin typeface="Times New Roman" pitchFamily="18" charset="0"/>
                <a:cs typeface="Times New Roman" pitchFamily="18" charset="0"/>
              </a:rPr>
              <a:t> e di lealtà degli attori che è il presupposto ad un sano sviluppo delle transazioni economiche e delle relazioni tra cittadini</a:t>
            </a:r>
            <a:endParaRPr lang="en-US" altLang="it-IT" sz="2400" dirty="0">
              <a:latin typeface="Times New Roman" pitchFamily="18" charset="0"/>
              <a:cs typeface="Times New Roman" pitchFamily="18" charset="0"/>
            </a:endParaRPr>
          </a:p>
        </p:txBody>
      </p:sp>
      <p:sp>
        <p:nvSpPr>
          <p:cNvPr id="100356" name="Segnaposto numero diapositiva 1"/>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F00A586-CA7A-42B0-B072-F252D81067B8}" type="slidenum">
              <a:rPr lang="it-IT" altLang="it-IT" sz="1400"/>
              <a:pPr>
                <a:spcBef>
                  <a:spcPct val="0"/>
                </a:spcBef>
                <a:buFontTx/>
                <a:buNone/>
              </a:pPr>
              <a:t>28</a:t>
            </a:fld>
            <a:endParaRPr lang="it-IT" altLang="it-IT" sz="1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GB" altLang="it-IT" sz="3200" b="1" dirty="0">
                <a:solidFill>
                  <a:srgbClr val="FF0000"/>
                </a:solidFill>
                <a:latin typeface="Times New Roman" panose="02020603050405020304" pitchFamily="18" charset="0"/>
              </a:rPr>
              <a:t>		Cause </a:t>
            </a:r>
            <a:r>
              <a:rPr lang="en-GB" altLang="it-IT" sz="3200" b="1" dirty="0" err="1">
                <a:solidFill>
                  <a:srgbClr val="FF0000"/>
                </a:solidFill>
                <a:latin typeface="Times New Roman" panose="02020603050405020304" pitchFamily="18" charset="0"/>
              </a:rPr>
              <a:t>della</a:t>
            </a:r>
            <a:r>
              <a:rPr lang="en-GB" altLang="it-IT" sz="3200" b="1" dirty="0">
                <a:solidFill>
                  <a:srgbClr val="FF0000"/>
                </a:solidFill>
                <a:latin typeface="Times New Roman" panose="02020603050405020304" pitchFamily="18" charset="0"/>
              </a:rPr>
              <a:t> </a:t>
            </a:r>
            <a:r>
              <a:rPr lang="en-GB" altLang="it-IT" sz="3200" b="1" dirty="0" err="1">
                <a:solidFill>
                  <a:srgbClr val="FF0000"/>
                </a:solidFill>
                <a:latin typeface="Times New Roman" panose="02020603050405020304" pitchFamily="18" charset="0"/>
              </a:rPr>
              <a:t>corruzione</a:t>
            </a:r>
            <a:r>
              <a:rPr lang="en-GB" altLang="it-IT" sz="3200" b="1" dirty="0">
                <a:solidFill>
                  <a:srgbClr val="FF0000"/>
                </a:solidFill>
                <a:latin typeface="Times New Roman" panose="02020603050405020304" pitchFamily="18" charset="0"/>
              </a:rPr>
              <a:t>: </a:t>
            </a:r>
            <a:r>
              <a:rPr lang="en-GB" altLang="it-IT" sz="3200" b="1" dirty="0" err="1">
                <a:solidFill>
                  <a:srgbClr val="FF0000"/>
                </a:solidFill>
                <a:latin typeface="Times New Roman" panose="02020603050405020304" pitchFamily="18" charset="0"/>
              </a:rPr>
              <a:t>aspetti</a:t>
            </a:r>
            <a:r>
              <a:rPr lang="en-GB" altLang="it-IT" sz="3200" b="1" dirty="0">
                <a:solidFill>
                  <a:srgbClr val="FF0000"/>
                </a:solidFill>
                <a:latin typeface="Times New Roman" panose="02020603050405020304" pitchFamily="18" charset="0"/>
              </a:rPr>
              <a:t> socio-</a:t>
            </a:r>
            <a:r>
              <a:rPr lang="en-GB" altLang="it-IT" sz="3200" b="1" dirty="0" err="1">
                <a:solidFill>
                  <a:srgbClr val="FF0000"/>
                </a:solidFill>
                <a:latin typeface="Times New Roman" panose="02020603050405020304" pitchFamily="18" charset="0"/>
              </a:rPr>
              <a:t>culturali</a:t>
            </a:r>
            <a:endParaRPr lang="it-IT" altLang="it-IT" sz="3200" b="1" dirty="0">
              <a:solidFill>
                <a:srgbClr val="FF0000"/>
              </a:solidFill>
              <a:latin typeface="Times New Roman" panose="02020603050405020304" pitchFamily="18" charset="0"/>
            </a:endParaRPr>
          </a:p>
        </p:txBody>
      </p:sp>
      <p:sp>
        <p:nvSpPr>
          <p:cNvPr id="103427" name="Rectangle 3"/>
          <p:cNvSpPr>
            <a:spLocks noGrp="1" noChangeArrowheads="1"/>
          </p:cNvSpPr>
          <p:nvPr>
            <p:ph type="body" idx="1"/>
          </p:nvPr>
        </p:nvSpPr>
        <p:spPr>
          <a:xfrm>
            <a:off x="276726" y="750386"/>
            <a:ext cx="11345779" cy="5040312"/>
          </a:xfrm>
        </p:spPr>
        <p:txBody>
          <a:bodyPr/>
          <a:lstStyle/>
          <a:p>
            <a:pPr algn="just" eaLnBrk="1" hangingPunct="1">
              <a:lnSpc>
                <a:spcPct val="150000"/>
              </a:lnSpc>
              <a:spcBef>
                <a:spcPct val="50000"/>
              </a:spcBef>
              <a:buFontTx/>
              <a:buNone/>
            </a:pPr>
            <a:r>
              <a:rPr lang="it-IT" altLang="it-IT" dirty="0">
                <a:latin typeface="Times New Roman" panose="02020603050405020304" pitchFamily="18" charset="0"/>
                <a:cs typeface="Times New Roman" panose="02020603050405020304" pitchFamily="18" charset="0"/>
              </a:rPr>
              <a:t>Nelle società dove vige il </a:t>
            </a:r>
            <a:r>
              <a:rPr lang="it-IT" altLang="it-IT" b="1" dirty="0">
                <a:latin typeface="Times New Roman" panose="02020603050405020304" pitchFamily="18" charset="0"/>
                <a:cs typeface="Times New Roman" panose="02020603050405020304" pitchFamily="18" charset="0"/>
              </a:rPr>
              <a:t>familismo amorale</a:t>
            </a:r>
            <a:r>
              <a:rPr lang="it-IT" altLang="it-IT" dirty="0">
                <a:latin typeface="Times New Roman" panose="02020603050405020304" pitchFamily="18" charset="0"/>
                <a:cs typeface="Times New Roman" panose="02020603050405020304" pitchFamily="18" charset="0"/>
              </a:rPr>
              <a:t>, la classe politica locale è selezionata non in base al merito e alla capacità di costruire capitale sociale, ma a quella di ottenere vantaggi particolari dal centro </a:t>
            </a:r>
          </a:p>
          <a:p>
            <a:pPr algn="just" eaLnBrk="1" hangingPunct="1">
              <a:lnSpc>
                <a:spcPct val="150000"/>
              </a:lnSpc>
              <a:spcBef>
                <a:spcPct val="50000"/>
              </a:spcBef>
              <a:buFontTx/>
              <a:buNone/>
            </a:pPr>
            <a:r>
              <a:rPr lang="it-IT" altLang="it-IT" dirty="0">
                <a:latin typeface="Times New Roman" panose="02020603050405020304" pitchFamily="18" charset="0"/>
                <a:cs typeface="Times New Roman" panose="02020603050405020304" pitchFamily="18" charset="0"/>
              </a:rPr>
              <a:t>Chi li ottiene si rafforza, generando un circolo vizioso in cui il </a:t>
            </a:r>
            <a:r>
              <a:rPr lang="it-IT" altLang="it-IT" b="1" dirty="0">
                <a:latin typeface="Times New Roman" panose="02020603050405020304" pitchFamily="18" charset="0"/>
                <a:cs typeface="Times New Roman" panose="02020603050405020304" pitchFamily="18" charset="0"/>
              </a:rPr>
              <a:t>basso</a:t>
            </a:r>
            <a:r>
              <a:rPr lang="it-IT" altLang="it-IT" dirty="0">
                <a:latin typeface="Times New Roman" panose="02020603050405020304" pitchFamily="18" charset="0"/>
                <a:cs typeface="Times New Roman" panose="02020603050405020304" pitchFamily="18" charset="0"/>
              </a:rPr>
              <a:t> capitale sociale si trasforma in </a:t>
            </a:r>
            <a:r>
              <a:rPr lang="it-IT" altLang="it-IT" b="1" dirty="0">
                <a:latin typeface="Times New Roman" panose="02020603050405020304" pitchFamily="18" charset="0"/>
                <a:cs typeface="Times New Roman" panose="02020603050405020304" pitchFamily="18" charset="0"/>
              </a:rPr>
              <a:t>alto </a:t>
            </a:r>
            <a:r>
              <a:rPr lang="it-IT" altLang="it-IT" dirty="0">
                <a:latin typeface="Times New Roman" panose="02020603050405020304" pitchFamily="18" charset="0"/>
                <a:cs typeface="Times New Roman" panose="02020603050405020304" pitchFamily="18" charset="0"/>
              </a:rPr>
              <a:t>capitale politico</a:t>
            </a:r>
          </a:p>
          <a:p>
            <a:pPr algn="just" eaLnBrk="1" hangingPunct="1">
              <a:lnSpc>
                <a:spcPct val="150000"/>
              </a:lnSpc>
              <a:spcBef>
                <a:spcPct val="50000"/>
              </a:spcBef>
              <a:buFontTx/>
              <a:buNone/>
            </a:pPr>
            <a:r>
              <a:rPr lang="it-IT" altLang="it-IT" dirty="0">
                <a:latin typeface="Times New Roman" panose="02020603050405020304" pitchFamily="18" charset="0"/>
                <a:cs typeface="Times New Roman" panose="02020603050405020304" pitchFamily="18" charset="0"/>
              </a:rPr>
              <a:t>Il </a:t>
            </a:r>
            <a:r>
              <a:rPr lang="it-IT" altLang="it-IT" b="1" dirty="0">
                <a:latin typeface="Times New Roman" panose="02020603050405020304" pitchFamily="18" charset="0"/>
                <a:cs typeface="Times New Roman" panose="02020603050405020304" pitchFamily="18" charset="0"/>
              </a:rPr>
              <a:t>familismo amorale </a:t>
            </a:r>
            <a:r>
              <a:rPr lang="it-IT" altLang="it-IT" dirty="0">
                <a:latin typeface="Times New Roman" panose="02020603050405020304" pitchFamily="18" charset="0"/>
                <a:cs typeface="Times New Roman" panose="02020603050405020304" pitchFamily="18" charset="0"/>
              </a:rPr>
              <a:t>disincentiva la formazione di una classe politica competente e capace, perché prevale sempre la scelta basata sull</a:t>
            </a:r>
            <a:r>
              <a:rPr lang="it-IT" altLang="en-US" dirty="0">
                <a:latin typeface="Times New Roman" panose="02020603050405020304" pitchFamily="18" charset="0"/>
                <a:cs typeface="Times New Roman" panose="02020603050405020304" pitchFamily="18" charset="0"/>
              </a:rPr>
              <a:t>’</a:t>
            </a:r>
            <a:r>
              <a:rPr lang="it-IT" altLang="it-IT" dirty="0">
                <a:latin typeface="Times New Roman" panose="02020603050405020304" pitchFamily="18" charset="0"/>
                <a:cs typeface="Times New Roman" panose="02020603050405020304" pitchFamily="18" charset="0"/>
              </a:rPr>
              <a:t>appartenenza al clan, al partito e alla fedeltà al capo</a:t>
            </a:r>
          </a:p>
          <a:p>
            <a:pPr algn="just" eaLnBrk="1" hangingPunct="1">
              <a:lnSpc>
                <a:spcPct val="150000"/>
              </a:lnSpc>
              <a:spcBef>
                <a:spcPct val="50000"/>
              </a:spcBef>
              <a:buFontTx/>
              <a:buNone/>
            </a:pPr>
            <a:r>
              <a:rPr lang="it-IT" altLang="it-IT" dirty="0">
                <a:latin typeface="Times New Roman" panose="02020603050405020304" pitchFamily="18" charset="0"/>
                <a:cs typeface="Times New Roman" panose="02020603050405020304" pitchFamily="18" charset="0"/>
              </a:rPr>
              <a:t>Circolo vizioso: è tuttavia difficile determinare il preciso nesso causale esistente fra </a:t>
            </a:r>
            <a:r>
              <a:rPr lang="it-IT" altLang="it-IT" b="1" dirty="0">
                <a:latin typeface="Times New Roman" panose="02020603050405020304" pitchFamily="18" charset="0"/>
                <a:cs typeface="Times New Roman" panose="02020603050405020304" pitchFamily="18" charset="0"/>
              </a:rPr>
              <a:t>familismo amorale </a:t>
            </a:r>
            <a:r>
              <a:rPr lang="it-IT" altLang="it-IT" dirty="0">
                <a:latin typeface="Times New Roman" panose="02020603050405020304" pitchFamily="18" charset="0"/>
                <a:cs typeface="Times New Roman" panose="02020603050405020304" pitchFamily="18" charset="0"/>
              </a:rPr>
              <a:t>e deficit di capitale sociale. Manca la fiducia nelle istituzioni perché si ricorre troppo alla famiglia oppure la famiglia è il rimedio alla mancanza di istituzioni efficaci? La relazione, come spesso accade, è bidirezionale.</a:t>
            </a:r>
          </a:p>
          <a:p>
            <a:pPr algn="just" eaLnBrk="1" hangingPunct="1">
              <a:spcBef>
                <a:spcPct val="50000"/>
              </a:spcBef>
              <a:buFontTx/>
              <a:buNone/>
            </a:pPr>
            <a:endParaRPr lang="it-IT" altLang="it-IT" dirty="0">
              <a:latin typeface="Garamond" panose="02020404030301010803" pitchFamily="18" charset="0"/>
            </a:endParaRPr>
          </a:p>
        </p:txBody>
      </p:sp>
      <p:sp>
        <p:nvSpPr>
          <p:cNvPr id="103428" name="Segnaposto numero diapositiva 1"/>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A6237A05-CAD5-47B7-9EA8-7106E7A1A94E}" type="slidenum">
              <a:rPr lang="it-IT" altLang="it-IT" sz="1400"/>
              <a:pPr>
                <a:spcBef>
                  <a:spcPct val="0"/>
                </a:spcBef>
                <a:buFontTx/>
                <a:buNone/>
              </a:pPr>
              <a:t>29</a:t>
            </a:fld>
            <a:endParaRPr lang="it-IT" altLang="it-IT" sz="14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BA321-0A0D-F4E3-96B0-DB49402790A1}"/>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985BF383-8179-18CE-0EE3-542C40919AEB}"/>
              </a:ext>
            </a:extLst>
          </p:cNvPr>
          <p:cNvSpPr txBox="1"/>
          <p:nvPr/>
        </p:nvSpPr>
        <p:spPr>
          <a:xfrm>
            <a:off x="3748531" y="613882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pic>
        <p:nvPicPr>
          <p:cNvPr id="2" name="Immagine 1">
            <a:extLst>
              <a:ext uri="{FF2B5EF4-FFF2-40B4-BE49-F238E27FC236}">
                <a16:creationId xmlns:a16="http://schemas.microsoft.com/office/drawing/2014/main" id="{00B3F5A3-0B48-2266-4D23-4710111F7D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990" y="180656"/>
            <a:ext cx="11756906" cy="6611606"/>
          </a:xfrm>
          <a:prstGeom prst="rect">
            <a:avLst/>
          </a:prstGeom>
        </p:spPr>
      </p:pic>
    </p:spTree>
    <p:extLst>
      <p:ext uri="{BB962C8B-B14F-4D97-AF65-F5344CB8AC3E}">
        <p14:creationId xmlns:p14="http://schemas.microsoft.com/office/powerpoint/2010/main" val="304872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9737253D-EE9D-235B-85E7-3068CB9E2CCA}"/>
              </a:ext>
            </a:extLst>
          </p:cNvPr>
          <p:cNvSpPr>
            <a:spLocks noGrp="1"/>
          </p:cNvSpPr>
          <p:nvPr>
            <p:ph type="title"/>
          </p:nvPr>
        </p:nvSpPr>
        <p:spPr>
          <a:xfrm>
            <a:off x="245075" y="920886"/>
            <a:ext cx="12049898" cy="5405773"/>
          </a:xfrm>
        </p:spPr>
        <p:txBody>
          <a:bodyPr>
            <a:noAutofit/>
          </a:bodyPr>
          <a:lstStyle/>
          <a:p>
            <a:pPr>
              <a:spcAft>
                <a:spcPts val="1200"/>
              </a:spcAft>
            </a:pPr>
            <a:r>
              <a:rPr lang="it-IT" sz="2800" dirty="0">
                <a:latin typeface="Titillium" panose="00000500000000000000" pitchFamily="50" charset="0"/>
                <a:ea typeface="Calibri" panose="020F0502020204030204" pitchFamily="34" charset="0"/>
                <a:cs typeface="Times New Roman" panose="02020603050405020304" pitchFamily="18" charset="0"/>
              </a:rPr>
              <a:t>Nel 2022 ANAC ha presentato una sezione del proprio </a:t>
            </a:r>
            <a:r>
              <a:rPr lang="it-IT" sz="28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portale </a:t>
            </a:r>
            <a:r>
              <a:rPr lang="it-IT" sz="2800" dirty="0">
                <a:latin typeface="Titillium" panose="00000500000000000000" pitchFamily="50" charset="0"/>
                <a:ea typeface="Calibri" panose="020F0502020204030204" pitchFamily="34" charset="0"/>
                <a:cs typeface="Times New Roman" panose="02020603050405020304" pitchFamily="18" charset="0"/>
              </a:rPr>
              <a:t>denominata “Misura la corruzione”: </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hlinkClick r:id="rId2"/>
              </a:rPr>
              <a:t>https://www.anticorruzione.it/il-progetto</a:t>
            </a:r>
            <a:br>
              <a:rPr lang="it-IT" sz="2800" dirty="0">
                <a:latin typeface="Titillium" panose="00000500000000000000" pitchFamily="50" charset="0"/>
                <a:ea typeface="Calibri" panose="020F0502020204030204" pitchFamily="34" charset="0"/>
                <a:cs typeface="Times New Roman" panose="02020603050405020304" pitchFamily="18" charset="0"/>
              </a:rPr>
            </a:b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con cui vengono messi a disposizione della collettività </a:t>
            </a:r>
            <a:r>
              <a:rPr lang="it-IT" sz="28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70 indicatori </a:t>
            </a:r>
            <a:r>
              <a:rPr lang="it-IT" sz="2800" dirty="0">
                <a:latin typeface="Titillium" panose="00000500000000000000" pitchFamily="50" charset="0"/>
                <a:ea typeface="Calibri" panose="020F0502020204030204" pitchFamily="34" charset="0"/>
                <a:cs typeface="Times New Roman" panose="02020603050405020304" pitchFamily="18" charset="0"/>
              </a:rPr>
              <a:t>in grado di misurare il rischio di corruzione nel </a:t>
            </a:r>
            <a:r>
              <a:rPr lang="it-IT" sz="28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territorio:</a:t>
            </a:r>
            <a:r>
              <a:rPr lang="it-IT" sz="2800" dirty="0">
                <a:latin typeface="Titillium" panose="00000500000000000000" pitchFamily="50" charset="0"/>
                <a:ea typeface="Calibri" panose="020F0502020204030204" pitchFamily="34" charset="0"/>
                <a:cs typeface="Times New Roman" panose="02020603050405020304" pitchFamily="18" charset="0"/>
              </a:rPr>
              <a:t> </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hlinkClick r:id="rId3"/>
              </a:rPr>
              <a:t>https://www.anticorruzione.it/gli-indicatori</a:t>
            </a:r>
            <a:br>
              <a:rPr lang="it-IT" sz="2800" dirty="0">
                <a:latin typeface="Titillium" panose="00000500000000000000" pitchFamily="50" charset="0"/>
                <a:ea typeface="Calibri" panose="020F0502020204030204" pitchFamily="34" charset="0"/>
                <a:cs typeface="Times New Roman" panose="02020603050405020304" pitchFamily="18" charset="0"/>
              </a:rPr>
            </a:b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L’iniziativa è stata realizzata in attuazione del Progetto “Misurazione del rischio di corruzione a livello territoriale e promozione della trasparenza”, finanziato dal Programma Operativo Nazionale </a:t>
            </a:r>
            <a: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Governance e Capacità istituzionale 2014-2020</a:t>
            </a:r>
            <a:br>
              <a:rPr lang="it-IT" sz="2800" dirty="0">
                <a:latin typeface="Titillium" panose="00000500000000000000" pitchFamily="50" charset="0"/>
                <a:ea typeface="Calibri" panose="020F0502020204030204" pitchFamily="34" charset="0"/>
                <a:cs typeface="Times New Roman" panose="02020603050405020304" pitchFamily="18" charset="0"/>
              </a:rPr>
            </a:br>
            <a:br>
              <a:rPr lang="it-IT" sz="2200" dirty="0">
                <a:latin typeface="Titillium" panose="00000500000000000000" pitchFamily="50" charset="0"/>
                <a:ea typeface="Calibri" panose="020F0502020204030204" pitchFamily="34" charset="0"/>
                <a:cs typeface="Times New Roman" panose="02020603050405020304" pitchFamily="18" charset="0"/>
              </a:rPr>
            </a:br>
            <a:endParaRPr lang="it-IT" sz="2200" dirty="0">
              <a:latin typeface="Titillium" panose="00000500000000000000" pitchFamily="50" charset="0"/>
            </a:endParaRPr>
          </a:p>
        </p:txBody>
      </p:sp>
      <p:sp>
        <p:nvSpPr>
          <p:cNvPr id="6" name="Segnaposto testo 5">
            <a:extLst>
              <a:ext uri="{FF2B5EF4-FFF2-40B4-BE49-F238E27FC236}">
                <a16:creationId xmlns:a16="http://schemas.microsoft.com/office/drawing/2014/main" id="{632AE791-DB51-E12D-C4E4-9E319A805989}"/>
              </a:ext>
            </a:extLst>
          </p:cNvPr>
          <p:cNvSpPr>
            <a:spLocks noGrp="1"/>
          </p:cNvSpPr>
          <p:nvPr>
            <p:ph type="body" sz="quarter" idx="13"/>
          </p:nvPr>
        </p:nvSpPr>
        <p:spPr>
          <a:xfrm>
            <a:off x="785814" y="353884"/>
            <a:ext cx="7772400" cy="375618"/>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rPr>
              <a:t>L’ESPERIENZA DI ANAC</a:t>
            </a:r>
          </a:p>
          <a:p>
            <a:endParaRPr lang="it-IT" dirty="0"/>
          </a:p>
        </p:txBody>
      </p:sp>
      <p:sp>
        <p:nvSpPr>
          <p:cNvPr id="2" name="CasellaDiTesto 1">
            <a:extLst>
              <a:ext uri="{FF2B5EF4-FFF2-40B4-BE49-F238E27FC236}">
                <a16:creationId xmlns:a16="http://schemas.microsoft.com/office/drawing/2014/main" id="{F361A4F5-43D9-B794-B2D7-CA02D9B9C9DF}"/>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5009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CCD87D47-7AAC-390F-5E96-9BDEAE6D7CB5}"/>
              </a:ext>
            </a:extLst>
          </p:cNvPr>
          <p:cNvSpPr>
            <a:spLocks noGrp="1"/>
          </p:cNvSpPr>
          <p:nvPr>
            <p:ph type="title"/>
          </p:nvPr>
        </p:nvSpPr>
        <p:spPr>
          <a:xfrm>
            <a:off x="812776" y="1027289"/>
            <a:ext cx="10098240" cy="4942703"/>
          </a:xfrm>
        </p:spPr>
        <p:txBody>
          <a:bodyPr>
            <a:normAutofit/>
          </a:bodyPr>
          <a:lstStyle/>
          <a:p>
            <a:r>
              <a:rPr lang="it-IT" sz="2800" dirty="0">
                <a:latin typeface="Titillium" panose="00000500000000000000" pitchFamily="50" charset="0"/>
                <a:ea typeface="Calibri" panose="020F0502020204030204" pitchFamily="34" charset="0"/>
                <a:cs typeface="Times New Roman" panose="02020603050405020304" pitchFamily="18" charset="0"/>
              </a:rPr>
              <a:t>Gli indicatori possono essere considerati come dei campanelli d’allarme </a:t>
            </a:r>
            <a:r>
              <a:rPr lang="it-IT" sz="2800" dirty="0">
                <a:latin typeface="Titillium" panose="00000500000000000000" pitchFamily="50" charset="0"/>
                <a:cs typeface="Times New Roman" panose="02020603050405020304" pitchFamily="18" charset="0"/>
              </a:rPr>
              <a:t>(</a:t>
            </a:r>
            <a:r>
              <a:rPr lang="it-IT" sz="2800" dirty="0" err="1">
                <a:latin typeface="Titillium" panose="00000500000000000000" pitchFamily="50" charset="0"/>
                <a:cs typeface="Times New Roman" panose="02020603050405020304" pitchFamily="18" charset="0"/>
              </a:rPr>
              <a:t>c.d</a:t>
            </a:r>
            <a:r>
              <a:rPr lang="it-IT" sz="2800" dirty="0">
                <a:latin typeface="Titillium" panose="00000500000000000000" pitchFamily="50" charset="0"/>
                <a:cs typeface="Times New Roman" panose="02020603050405020304" pitchFamily="18" charset="0"/>
              </a:rPr>
              <a:t> </a:t>
            </a:r>
            <a:r>
              <a:rPr lang="it-IT" sz="2800" b="1" dirty="0">
                <a:solidFill>
                  <a:srgbClr val="FF0000"/>
                </a:solidFill>
                <a:latin typeface="Titillium" panose="00000500000000000000" pitchFamily="50" charset="0"/>
                <a:cs typeface="Times New Roman" panose="02020603050405020304" pitchFamily="18" charset="0"/>
              </a:rPr>
              <a:t>red flags</a:t>
            </a:r>
            <a:r>
              <a:rPr lang="it-IT" sz="2800" dirty="0">
                <a:latin typeface="Titillium" panose="00000500000000000000" pitchFamily="50" charset="0"/>
                <a:cs typeface="Times New Roman" panose="02020603050405020304" pitchFamily="18" charset="0"/>
              </a:rPr>
              <a:t>) </a:t>
            </a:r>
            <a:r>
              <a:rPr lang="it-IT" sz="2800" dirty="0">
                <a:latin typeface="Titillium" panose="00000500000000000000" pitchFamily="50" charset="0"/>
                <a:ea typeface="Calibri" panose="020F0502020204030204" pitchFamily="34" charset="0"/>
                <a:cs typeface="Times New Roman" panose="02020603050405020304" pitchFamily="18" charset="0"/>
              </a:rPr>
              <a:t>che segnalano situazioni potenzialmente anomale, consentendo </a:t>
            </a:r>
            <a:r>
              <a:rPr lang="it-IT" sz="2800" dirty="0">
                <a:latin typeface="Titillium" panose="00000500000000000000" pitchFamily="50" charset="0"/>
                <a:cs typeface="Times New Roman" panose="02020603050405020304" pitchFamily="18" charset="0"/>
              </a:rPr>
              <a:t>di individuare i contesti territoriali più esposti a fenomeni corruttivi, e sui quali: </a:t>
            </a:r>
            <a:br>
              <a:rPr lang="it-IT" sz="2800" dirty="0">
                <a:latin typeface="Titillium" panose="00000500000000000000" pitchFamily="50" charset="0"/>
                <a:cs typeface="Times New Roman" panose="02020603050405020304" pitchFamily="18" charset="0"/>
              </a:rPr>
            </a:br>
            <a:br>
              <a:rPr lang="it-IT" sz="2800" dirty="0">
                <a:latin typeface="Titillium" panose="00000500000000000000" pitchFamily="50" charset="0"/>
                <a:cs typeface="Times New Roman" panose="02020603050405020304" pitchFamily="18" charset="0"/>
              </a:rPr>
            </a:br>
            <a:r>
              <a:rPr lang="it-IT" sz="2800" dirty="0">
                <a:latin typeface="Titillium" panose="00000500000000000000" pitchFamily="50" charset="0"/>
                <a:cs typeface="Times New Roman" panose="02020603050405020304" pitchFamily="18" charset="0"/>
              </a:rPr>
              <a:t>- </a:t>
            </a:r>
            <a:r>
              <a:rPr lang="it-IT" sz="2800" dirty="0">
                <a:latin typeface="Titillium" panose="00000500000000000000" pitchFamily="50" charset="0"/>
                <a:ea typeface="Calibri" panose="020F0502020204030204" pitchFamily="34" charset="0"/>
                <a:cs typeface="Times New Roman" panose="02020603050405020304" pitchFamily="18" charset="0"/>
              </a:rPr>
              <a:t>investire in termini di </a:t>
            </a:r>
            <a: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prevenzione</a:t>
            </a:r>
            <a:r>
              <a:rPr lang="it-IT" sz="2800" dirty="0">
                <a:latin typeface="Titillium" panose="00000500000000000000" pitchFamily="50" charset="0"/>
                <a:ea typeface="Calibri" panose="020F0502020204030204" pitchFamily="34" charset="0"/>
                <a:cs typeface="Times New Roman" panose="02020603050405020304" pitchFamily="18" charset="0"/>
              </a:rPr>
              <a:t> e/o di </a:t>
            </a:r>
            <a: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indagine</a:t>
            </a:r>
            <a:r>
              <a:rPr lang="it-IT" sz="2800" dirty="0">
                <a:latin typeface="Titillium" panose="00000500000000000000" pitchFamily="50" charset="0"/>
                <a:ea typeface="Calibri" panose="020F0502020204030204" pitchFamily="34" charset="0"/>
                <a:cs typeface="Times New Roman" panose="02020603050405020304" pitchFamily="18" charset="0"/>
              </a:rPr>
              <a:t> </a:t>
            </a:r>
            <a:br>
              <a:rPr lang="it-IT" sz="2800" dirty="0">
                <a:latin typeface="Titillium" panose="00000500000000000000" pitchFamily="50" charset="0"/>
                <a:ea typeface="Calibri" panose="020F0502020204030204" pitchFamily="34" charset="0"/>
                <a:cs typeface="Times New Roman" panose="02020603050405020304" pitchFamily="18" charset="0"/>
              </a:rPr>
            </a:b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 orientare l’attenzione della </a:t>
            </a:r>
            <a: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società</a:t>
            </a:r>
            <a:r>
              <a:rPr lang="it-IT" sz="28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 </a:t>
            </a:r>
            <a: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civile</a:t>
            </a:r>
            <a:b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 </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 attivare la </a:t>
            </a:r>
            <a: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partecipazione civica </a:t>
            </a:r>
            <a:b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br>
            <a:endParaRPr lang="it-IT" sz="2800" dirty="0">
              <a:latin typeface="Titillium" panose="00000500000000000000" pitchFamily="50" charset="0"/>
            </a:endParaRPr>
          </a:p>
        </p:txBody>
      </p:sp>
      <p:sp>
        <p:nvSpPr>
          <p:cNvPr id="6" name="Segnaposto testo 5">
            <a:extLst>
              <a:ext uri="{FF2B5EF4-FFF2-40B4-BE49-F238E27FC236}">
                <a16:creationId xmlns:a16="http://schemas.microsoft.com/office/drawing/2014/main" id="{1091A517-5FED-2F2E-0194-351E6352B6AA}"/>
              </a:ext>
            </a:extLst>
          </p:cNvPr>
          <p:cNvSpPr>
            <a:spLocks noGrp="1"/>
          </p:cNvSpPr>
          <p:nvPr>
            <p:ph type="body" sz="quarter" idx="13"/>
          </p:nvPr>
        </p:nvSpPr>
        <p:spPr>
          <a:xfrm>
            <a:off x="912769" y="491384"/>
            <a:ext cx="7772400" cy="375618"/>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rPr>
              <a:t>L’ESPERIENZA DI ANAC</a:t>
            </a:r>
          </a:p>
          <a:p>
            <a:endParaRPr lang="it-IT" dirty="0"/>
          </a:p>
        </p:txBody>
      </p:sp>
      <p:sp>
        <p:nvSpPr>
          <p:cNvPr id="2" name="CasellaDiTesto 1">
            <a:extLst>
              <a:ext uri="{FF2B5EF4-FFF2-40B4-BE49-F238E27FC236}">
                <a16:creationId xmlns:a16="http://schemas.microsoft.com/office/drawing/2014/main" id="{3B6A3221-A2F9-CA74-7F7E-797C82556AC1}"/>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97015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CCD87D47-7AAC-390F-5E96-9BDEAE6D7CB5}"/>
              </a:ext>
            </a:extLst>
          </p:cNvPr>
          <p:cNvSpPr>
            <a:spLocks noGrp="1"/>
          </p:cNvSpPr>
          <p:nvPr>
            <p:ph type="title"/>
          </p:nvPr>
        </p:nvSpPr>
        <p:spPr>
          <a:xfrm>
            <a:off x="370703" y="1013475"/>
            <a:ext cx="8059081" cy="4940355"/>
          </a:xfrm>
        </p:spPr>
        <p:txBody>
          <a:bodyPr>
            <a:noAutofit/>
          </a:bodyPr>
          <a:lstStyle/>
          <a:p>
            <a:pPr>
              <a:spcAft>
                <a:spcPts val="1200"/>
              </a:spcAft>
            </a:pP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70</a:t>
            </a:r>
            <a:r>
              <a:rPr lang="it-IT" sz="32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 </a:t>
            </a:r>
            <a:r>
              <a:rPr lang="it-IT" sz="3200" dirty="0">
                <a:latin typeface="Titillium" panose="00000500000000000000" pitchFamily="50" charset="0"/>
                <a:ea typeface="Calibri" panose="020F0502020204030204" pitchFamily="34" charset="0"/>
                <a:cs typeface="Times New Roman" panose="02020603050405020304" pitchFamily="18" charset="0"/>
              </a:rPr>
              <a:t>indicatori suddivisi in tre cruscotti: </a:t>
            </a:r>
            <a:br>
              <a:rPr lang="it-IT" sz="3200" dirty="0">
                <a:latin typeface="Titillium" panose="00000500000000000000" pitchFamily="50" charset="0"/>
                <a:ea typeface="Calibri" panose="020F0502020204030204" pitchFamily="34" charset="0"/>
                <a:cs typeface="Times New Roman" panose="02020603050405020304" pitchFamily="18" charset="0"/>
              </a:rPr>
            </a:br>
            <a:br>
              <a:rPr lang="it-IT" sz="32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br>
            <a:r>
              <a:rPr lang="it-IT" sz="3200" dirty="0">
                <a:latin typeface="Titillium" panose="00000500000000000000" pitchFamily="50" charset="0"/>
                <a:ea typeface="Calibri" panose="020F0502020204030204" pitchFamily="34" charset="0"/>
                <a:cs typeface="Times New Roman" panose="02020603050405020304" pitchFamily="18" charset="0"/>
              </a:rPr>
              <a:t>1)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Contesto</a:t>
            </a:r>
            <a:r>
              <a:rPr lang="it-IT" sz="3200" dirty="0">
                <a:latin typeface="Titillium" panose="00000500000000000000" pitchFamily="50" charset="0"/>
                <a:ea typeface="Calibri" panose="020F0502020204030204" pitchFamily="34" charset="0"/>
                <a:cs typeface="Times New Roman" panose="02020603050405020304" pitchFamily="18" charset="0"/>
              </a:rPr>
              <a:t> (48 indicatori);</a:t>
            </a:r>
            <a:br>
              <a:rPr lang="it-IT" sz="3200" dirty="0">
                <a:latin typeface="Titillium" panose="00000500000000000000" pitchFamily="50" charset="0"/>
                <a:ea typeface="Calibri" panose="020F0502020204030204" pitchFamily="34" charset="0"/>
                <a:cs typeface="Times New Roman" panose="02020603050405020304" pitchFamily="18" charset="0"/>
              </a:rPr>
            </a:br>
            <a:br>
              <a:rPr lang="it-IT" sz="3200" dirty="0">
                <a:latin typeface="Titillium" panose="00000500000000000000" pitchFamily="50" charset="0"/>
                <a:ea typeface="Calibri" panose="020F0502020204030204" pitchFamily="34" charset="0"/>
                <a:cs typeface="Times New Roman" panose="02020603050405020304" pitchFamily="18" charset="0"/>
              </a:rPr>
            </a:br>
            <a:br>
              <a:rPr lang="it-IT" sz="3200" dirty="0">
                <a:latin typeface="Titillium" panose="00000500000000000000" pitchFamily="50" charset="0"/>
                <a:ea typeface="Calibri" panose="020F0502020204030204" pitchFamily="34" charset="0"/>
                <a:cs typeface="Times New Roman" panose="02020603050405020304" pitchFamily="18" charset="0"/>
              </a:rPr>
            </a:br>
            <a:r>
              <a:rPr lang="it-IT" sz="3200" dirty="0">
                <a:latin typeface="Titillium" panose="00000500000000000000" pitchFamily="50" charset="0"/>
                <a:ea typeface="Calibri" panose="020F0502020204030204" pitchFamily="34" charset="0"/>
                <a:cs typeface="Times New Roman" panose="02020603050405020304" pitchFamily="18" charset="0"/>
              </a:rPr>
              <a:t>2)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Appalti</a:t>
            </a:r>
            <a:r>
              <a:rPr lang="it-IT" sz="3200" dirty="0">
                <a:latin typeface="Titillium" panose="00000500000000000000" pitchFamily="50" charset="0"/>
                <a:ea typeface="Calibri" panose="020F0502020204030204" pitchFamily="34" charset="0"/>
                <a:cs typeface="Times New Roman" panose="02020603050405020304" pitchFamily="18" charset="0"/>
              </a:rPr>
              <a:t> (17 indicatori);</a:t>
            </a:r>
            <a:br>
              <a:rPr lang="it-IT" sz="3200" dirty="0">
                <a:latin typeface="Titillium" panose="00000500000000000000" pitchFamily="50" charset="0"/>
                <a:ea typeface="Calibri" panose="020F0502020204030204" pitchFamily="34" charset="0"/>
                <a:cs typeface="Times New Roman" panose="02020603050405020304" pitchFamily="18" charset="0"/>
              </a:rPr>
            </a:br>
            <a:br>
              <a:rPr lang="it-IT" sz="3200" dirty="0">
                <a:latin typeface="Titillium" panose="00000500000000000000" pitchFamily="50" charset="0"/>
                <a:ea typeface="Calibri" panose="020F0502020204030204" pitchFamily="34" charset="0"/>
                <a:cs typeface="Times New Roman" panose="02020603050405020304" pitchFamily="18" charset="0"/>
              </a:rPr>
            </a:br>
            <a:br>
              <a:rPr lang="it-IT" sz="3200" dirty="0">
                <a:latin typeface="Titillium" panose="00000500000000000000" pitchFamily="50" charset="0"/>
                <a:ea typeface="Calibri" panose="020F0502020204030204" pitchFamily="34" charset="0"/>
                <a:cs typeface="Times New Roman" panose="02020603050405020304" pitchFamily="18" charset="0"/>
              </a:rPr>
            </a:br>
            <a:r>
              <a:rPr lang="it-IT" sz="3200" dirty="0">
                <a:latin typeface="Titillium" panose="00000500000000000000" pitchFamily="50" charset="0"/>
                <a:ea typeface="Calibri" panose="020F0502020204030204" pitchFamily="34" charset="0"/>
                <a:cs typeface="Times New Roman" panose="02020603050405020304" pitchFamily="18" charset="0"/>
              </a:rPr>
              <a:t>3)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Comunali</a:t>
            </a:r>
            <a:r>
              <a:rPr lang="it-IT" sz="32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 </a:t>
            </a:r>
            <a:r>
              <a:rPr lang="it-IT" sz="3200" dirty="0">
                <a:latin typeface="Titillium" panose="00000500000000000000" pitchFamily="50" charset="0"/>
                <a:ea typeface="Calibri" panose="020F0502020204030204" pitchFamily="34" charset="0"/>
                <a:cs typeface="Times New Roman" panose="02020603050405020304" pitchFamily="18" charset="0"/>
              </a:rPr>
              <a:t>(5 indicatori).</a:t>
            </a:r>
            <a:br>
              <a:rPr lang="it-IT" sz="2200" dirty="0">
                <a:latin typeface="Titillium" panose="00000500000000000000" pitchFamily="50" charset="0"/>
                <a:ea typeface="Calibri" panose="020F0502020204030204" pitchFamily="34" charset="0"/>
                <a:cs typeface="Times New Roman" panose="02020603050405020304" pitchFamily="18" charset="0"/>
              </a:rPr>
            </a:br>
            <a:br>
              <a:rPr lang="it-IT" sz="2200" dirty="0">
                <a:latin typeface="Titillium" panose="00000500000000000000" pitchFamily="50" charset="0"/>
                <a:ea typeface="Calibri" panose="020F0502020204030204" pitchFamily="34" charset="0"/>
                <a:cs typeface="Times New Roman" panose="02020603050405020304" pitchFamily="18" charset="0"/>
              </a:rPr>
            </a:br>
            <a:endParaRPr lang="it-IT" sz="2200" dirty="0">
              <a:latin typeface="Titillium" panose="00000500000000000000" pitchFamily="50" charset="0"/>
            </a:endParaRPr>
          </a:p>
        </p:txBody>
      </p:sp>
      <p:sp>
        <p:nvSpPr>
          <p:cNvPr id="6" name="Segnaposto testo 5">
            <a:extLst>
              <a:ext uri="{FF2B5EF4-FFF2-40B4-BE49-F238E27FC236}">
                <a16:creationId xmlns:a16="http://schemas.microsoft.com/office/drawing/2014/main" id="{1091A517-5FED-2F2E-0194-351E6352B6AA}"/>
              </a:ext>
            </a:extLst>
          </p:cNvPr>
          <p:cNvSpPr>
            <a:spLocks noGrp="1"/>
          </p:cNvSpPr>
          <p:nvPr>
            <p:ph type="body" sz="quarter" idx="13"/>
          </p:nvPr>
        </p:nvSpPr>
        <p:spPr>
          <a:xfrm>
            <a:off x="957264" y="528552"/>
            <a:ext cx="7772400" cy="375618"/>
          </a:xfrm>
        </p:spPr>
        <p:txBody>
          <a:bodyPr/>
          <a:lstStyle/>
          <a:p>
            <a:r>
              <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rPr>
              <a:t>L’ESPERIENZA DI ANAC</a:t>
            </a:r>
          </a:p>
          <a:p>
            <a:endParaRPr lang="it-IT" dirty="0"/>
          </a:p>
        </p:txBody>
      </p:sp>
      <p:pic>
        <p:nvPicPr>
          <p:cNvPr id="10" name="Immagine 9">
            <a:extLst>
              <a:ext uri="{FF2B5EF4-FFF2-40B4-BE49-F238E27FC236}">
                <a16:creationId xmlns:a16="http://schemas.microsoft.com/office/drawing/2014/main" id="{A03973A5-CD19-464C-5DCC-2A77222C88A1}"/>
              </a:ext>
            </a:extLst>
          </p:cNvPr>
          <p:cNvPicPr>
            <a:picLocks noChangeAspect="1"/>
          </p:cNvPicPr>
          <p:nvPr/>
        </p:nvPicPr>
        <p:blipFill>
          <a:blip r:embed="rId2"/>
          <a:stretch>
            <a:fillRect/>
          </a:stretch>
        </p:blipFill>
        <p:spPr>
          <a:xfrm>
            <a:off x="6953035" y="904170"/>
            <a:ext cx="4332511" cy="2296230"/>
          </a:xfrm>
          <a:prstGeom prst="rect">
            <a:avLst/>
          </a:prstGeom>
          <a:ln>
            <a:noFill/>
          </a:ln>
          <a:effectLst>
            <a:outerShdw blurRad="292100" dist="139700" dir="2700000" algn="tl" rotWithShape="0">
              <a:srgbClr val="333333">
                <a:alpha val="65000"/>
              </a:srgbClr>
            </a:outerShdw>
          </a:effectLst>
        </p:spPr>
      </p:pic>
      <p:pic>
        <p:nvPicPr>
          <p:cNvPr id="12" name="Immagine 11">
            <a:extLst>
              <a:ext uri="{FF2B5EF4-FFF2-40B4-BE49-F238E27FC236}">
                <a16:creationId xmlns:a16="http://schemas.microsoft.com/office/drawing/2014/main" id="{FE74EC9B-782C-AEAE-5202-8DCD5D0C696F}"/>
              </a:ext>
            </a:extLst>
          </p:cNvPr>
          <p:cNvPicPr>
            <a:picLocks noChangeAspect="1"/>
          </p:cNvPicPr>
          <p:nvPr/>
        </p:nvPicPr>
        <p:blipFill>
          <a:blip r:embed="rId3"/>
          <a:stretch>
            <a:fillRect/>
          </a:stretch>
        </p:blipFill>
        <p:spPr>
          <a:xfrm>
            <a:off x="4900906" y="3720493"/>
            <a:ext cx="4218384" cy="1264299"/>
          </a:xfrm>
          <a:prstGeom prst="rect">
            <a:avLst/>
          </a:prstGeom>
          <a:ln>
            <a:noFill/>
          </a:ln>
          <a:effectLst>
            <a:outerShdw blurRad="292100" dist="139700" dir="2700000" algn="tl" rotWithShape="0">
              <a:srgbClr val="333333">
                <a:alpha val="65000"/>
              </a:srgbClr>
            </a:outerShdw>
          </a:effectLst>
        </p:spPr>
      </p:pic>
      <p:pic>
        <p:nvPicPr>
          <p:cNvPr id="14" name="Immagine 13">
            <a:extLst>
              <a:ext uri="{FF2B5EF4-FFF2-40B4-BE49-F238E27FC236}">
                <a16:creationId xmlns:a16="http://schemas.microsoft.com/office/drawing/2014/main" id="{B71B4453-E1CC-D2CA-250A-745DADAC56CE}"/>
              </a:ext>
            </a:extLst>
          </p:cNvPr>
          <p:cNvPicPr>
            <a:picLocks noChangeAspect="1"/>
          </p:cNvPicPr>
          <p:nvPr/>
        </p:nvPicPr>
        <p:blipFill>
          <a:blip r:embed="rId4"/>
          <a:stretch>
            <a:fillRect/>
          </a:stretch>
        </p:blipFill>
        <p:spPr>
          <a:xfrm>
            <a:off x="9461354" y="3657601"/>
            <a:ext cx="2633664" cy="1390084"/>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6E995FEC-3BE5-B244-625C-29D009674E88}"/>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25963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CCD87D47-7AAC-390F-5E96-9BDEAE6D7CB5}"/>
              </a:ext>
            </a:extLst>
          </p:cNvPr>
          <p:cNvSpPr>
            <a:spLocks noGrp="1"/>
          </p:cNvSpPr>
          <p:nvPr>
            <p:ph type="title"/>
          </p:nvPr>
        </p:nvSpPr>
        <p:spPr>
          <a:xfrm>
            <a:off x="460555" y="894433"/>
            <a:ext cx="11055942" cy="3358070"/>
          </a:xfrm>
        </p:spPr>
        <p:txBody>
          <a:bodyPr>
            <a:noAutofit/>
          </a:bodyPr>
          <a:lstStyle/>
          <a:p>
            <a:pPr>
              <a:spcAft>
                <a:spcPts val="1200"/>
              </a:spcAft>
            </a:pPr>
            <a:r>
              <a:rPr lang="it-IT" sz="3200" dirty="0">
                <a:latin typeface="Titillium" panose="00000500000000000000" pitchFamily="50" charset="0"/>
                <a:ea typeface="Calibri" panose="020F0502020204030204" pitchFamily="34" charset="0"/>
                <a:cs typeface="Times New Roman" panose="02020603050405020304" pitchFamily="18" charset="0"/>
              </a:rPr>
              <a:t>Tali indicatori forniscono un'idea del complesso contesto sociale ed economico del territorio in cui è più o meno probabile che si manifesti un rischio di corruzione:</a:t>
            </a:r>
            <a:br>
              <a:rPr lang="it-IT" sz="3200" dirty="0">
                <a:latin typeface="Titillium" panose="00000500000000000000" pitchFamily="50" charset="0"/>
                <a:ea typeface="Calibri" panose="020F0502020204030204" pitchFamily="34" charset="0"/>
                <a:cs typeface="Times New Roman" panose="02020603050405020304" pitchFamily="18" charset="0"/>
              </a:rPr>
            </a:br>
            <a:br>
              <a:rPr lang="it-IT" sz="3200" dirty="0">
                <a:latin typeface="Titillium" panose="00000500000000000000" pitchFamily="50" charset="0"/>
                <a:ea typeface="Calibri" panose="020F0502020204030204" pitchFamily="34" charset="0"/>
                <a:cs typeface="Times New Roman" panose="02020603050405020304" pitchFamily="18" charset="0"/>
              </a:rPr>
            </a:br>
            <a:r>
              <a:rPr lang="it-IT" sz="3200" dirty="0">
                <a:latin typeface="Titillium" panose="00000500000000000000" pitchFamily="50" charset="0"/>
                <a:ea typeface="Calibri" panose="020F0502020204030204" pitchFamily="34" charset="0"/>
                <a:cs typeface="Times New Roman" panose="02020603050405020304" pitchFamily="18" charset="0"/>
              </a:rPr>
              <a:t>-</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18</a:t>
            </a:r>
            <a:r>
              <a:rPr lang="it-IT" sz="3200" dirty="0">
                <a:latin typeface="Titillium" panose="00000500000000000000" pitchFamily="50" charset="0"/>
                <a:ea typeface="Calibri" panose="020F0502020204030204" pitchFamily="34" charset="0"/>
                <a:cs typeface="Times New Roman" panose="02020603050405020304" pitchFamily="18" charset="0"/>
              </a:rPr>
              <a:t> indicatori raccolti in quattro domini tematici;	</a:t>
            </a:r>
            <a:br>
              <a:rPr lang="it-IT" sz="3200" dirty="0">
                <a:latin typeface="Titillium" panose="00000500000000000000" pitchFamily="50" charset="0"/>
                <a:ea typeface="Calibri" panose="020F0502020204030204" pitchFamily="34" charset="0"/>
                <a:cs typeface="Times New Roman" panose="02020603050405020304" pitchFamily="18" charset="0"/>
              </a:rPr>
            </a:br>
            <a:r>
              <a:rPr lang="it-IT" sz="3200" dirty="0">
                <a:latin typeface="Titillium" panose="00000500000000000000" pitchFamily="50" charset="0"/>
                <a:ea typeface="Calibri" panose="020F0502020204030204" pitchFamily="34" charset="0"/>
                <a:cs typeface="Times New Roman" panose="02020603050405020304" pitchFamily="18" charset="0"/>
              </a:rPr>
              <a:t>-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5</a:t>
            </a:r>
            <a:r>
              <a:rPr lang="it-IT" sz="3200" dirty="0">
                <a:latin typeface="Titillium" panose="00000500000000000000" pitchFamily="50" charset="0"/>
                <a:ea typeface="Calibri" panose="020F0502020204030204" pitchFamily="34" charset="0"/>
                <a:cs typeface="Times New Roman" panose="02020603050405020304" pitchFamily="18" charset="0"/>
              </a:rPr>
              <a:t> indicatori compositi; </a:t>
            </a:r>
            <a:br>
              <a:rPr lang="it-IT" sz="3200" dirty="0">
                <a:latin typeface="Titillium" panose="00000500000000000000" pitchFamily="50" charset="0"/>
                <a:ea typeface="Calibri" panose="020F0502020204030204" pitchFamily="34" charset="0"/>
                <a:cs typeface="Times New Roman" panose="02020603050405020304" pitchFamily="18" charset="0"/>
              </a:rPr>
            </a:br>
            <a:r>
              <a:rPr lang="it-IT" sz="3200" dirty="0">
                <a:latin typeface="Titillium" panose="00000500000000000000" pitchFamily="50" charset="0"/>
                <a:ea typeface="Calibri" panose="020F0502020204030204" pitchFamily="34" charset="0"/>
                <a:cs typeface="Times New Roman" panose="02020603050405020304" pitchFamily="18" charset="0"/>
              </a:rPr>
              <a:t>-</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25</a:t>
            </a:r>
            <a:r>
              <a:rPr lang="it-IT" sz="32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 </a:t>
            </a:r>
            <a:r>
              <a:rPr lang="it-IT" sz="3200" dirty="0">
                <a:latin typeface="Titillium" panose="00000500000000000000" pitchFamily="50" charset="0"/>
                <a:ea typeface="Calibri" panose="020F0502020204030204" pitchFamily="34" charset="0"/>
                <a:cs typeface="Times New Roman" panose="02020603050405020304" pitchFamily="18" charset="0"/>
              </a:rPr>
              <a:t>altri indicatori utili.</a:t>
            </a:r>
            <a:br>
              <a:rPr lang="it-IT" sz="3200" dirty="0">
                <a:latin typeface="Titillium" panose="00000500000000000000" pitchFamily="50" charset="0"/>
                <a:ea typeface="Calibri" panose="020F0502020204030204" pitchFamily="34" charset="0"/>
                <a:cs typeface="Times New Roman" panose="02020603050405020304" pitchFamily="18" charset="0"/>
              </a:rPr>
            </a:br>
            <a:br>
              <a:rPr lang="it-IT" sz="3200" dirty="0">
                <a:latin typeface="Titillium" panose="00000500000000000000" pitchFamily="50" charset="0"/>
                <a:ea typeface="Calibri" panose="020F0502020204030204" pitchFamily="34" charset="0"/>
                <a:cs typeface="Times New Roman" panose="02020603050405020304" pitchFamily="18" charset="0"/>
              </a:rPr>
            </a:br>
            <a:r>
              <a:rPr lang="it-IT" sz="3200" dirty="0">
                <a:latin typeface="Titillium" panose="00000500000000000000" pitchFamily="50" charset="0"/>
                <a:cs typeface="Times New Roman" panose="02020603050405020304" pitchFamily="18" charset="0"/>
              </a:rPr>
              <a:t>Ciascun domino tematico è sintetizzato da un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cs typeface="Times New Roman" panose="02020603050405020304" pitchFamily="18" charset="0"/>
              </a:rPr>
              <a:t>indice composito</a:t>
            </a:r>
            <a:r>
              <a:rPr lang="it-IT" sz="3200" dirty="0">
                <a:solidFill>
                  <a:srgbClr val="FF0000"/>
                </a:solidFill>
                <a:effectLst>
                  <a:outerShdw blurRad="38100" dist="38100" dir="2700000" algn="tl">
                    <a:srgbClr val="000000">
                      <a:alpha val="43137"/>
                    </a:srgbClr>
                  </a:outerShdw>
                </a:effectLst>
                <a:latin typeface="Titillium" panose="00000500000000000000" pitchFamily="50" charset="0"/>
                <a:cs typeface="Times New Roman" panose="02020603050405020304" pitchFamily="18" charset="0"/>
              </a:rPr>
              <a:t> </a:t>
            </a:r>
            <a:r>
              <a:rPr lang="it-IT" sz="3200" dirty="0">
                <a:latin typeface="Titillium" panose="00000500000000000000" pitchFamily="50" charset="0"/>
                <a:cs typeface="Times New Roman" panose="02020603050405020304" pitchFamily="18" charset="0"/>
              </a:rPr>
              <a:t>che sintetizza le molteplici dimensioni della corruzione.</a:t>
            </a:r>
          </a:p>
        </p:txBody>
      </p:sp>
      <p:sp>
        <p:nvSpPr>
          <p:cNvPr id="6" name="Segnaposto testo 5">
            <a:extLst>
              <a:ext uri="{FF2B5EF4-FFF2-40B4-BE49-F238E27FC236}">
                <a16:creationId xmlns:a16="http://schemas.microsoft.com/office/drawing/2014/main" id="{1091A517-5FED-2F2E-0194-351E6352B6AA}"/>
              </a:ext>
            </a:extLst>
          </p:cNvPr>
          <p:cNvSpPr>
            <a:spLocks noGrp="1"/>
          </p:cNvSpPr>
          <p:nvPr>
            <p:ph type="body" sz="quarter" idx="13"/>
          </p:nvPr>
        </p:nvSpPr>
        <p:spPr>
          <a:xfrm>
            <a:off x="930112" y="265727"/>
            <a:ext cx="7772400" cy="375618"/>
          </a:xfrm>
        </p:spPr>
        <p:txBody>
          <a:bodyPr/>
          <a:lstStyle/>
          <a:p>
            <a:r>
              <a:rPr kumimoji="0" lang="en-US"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rPr>
              <a:t>GLI INDICATORI DI CONTESTO</a:t>
            </a:r>
            <a:endPar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endParaRPr>
          </a:p>
          <a:p>
            <a:endParaRPr lang="it-IT" dirty="0"/>
          </a:p>
        </p:txBody>
      </p:sp>
      <p:pic>
        <p:nvPicPr>
          <p:cNvPr id="7" name="Immagine 6">
            <a:extLst>
              <a:ext uri="{FF2B5EF4-FFF2-40B4-BE49-F238E27FC236}">
                <a16:creationId xmlns:a16="http://schemas.microsoft.com/office/drawing/2014/main" id="{65E04971-2604-A67C-469E-1D0088174E2D}"/>
              </a:ext>
            </a:extLst>
          </p:cNvPr>
          <p:cNvPicPr>
            <a:picLocks noChangeAspect="1"/>
          </p:cNvPicPr>
          <p:nvPr/>
        </p:nvPicPr>
        <p:blipFill>
          <a:blip r:embed="rId2"/>
          <a:stretch>
            <a:fillRect/>
          </a:stretch>
        </p:blipFill>
        <p:spPr>
          <a:xfrm>
            <a:off x="7038535" y="3429000"/>
            <a:ext cx="4186282" cy="1212753"/>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9868304D-6B95-A91A-A14E-8704B26A6158}"/>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7444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E4CF410-9452-5AA1-B964-FA667A93454E}"/>
              </a:ext>
            </a:extLst>
          </p:cNvPr>
          <p:cNvSpPr>
            <a:spLocks noGrp="1"/>
          </p:cNvSpPr>
          <p:nvPr>
            <p:ph type="sldNum" sz="quarter" idx="12"/>
          </p:nvPr>
        </p:nvSpPr>
        <p:spPr/>
        <p:txBody>
          <a:bodyPr/>
          <a:lstStyle/>
          <a:p>
            <a:r>
              <a:rPr lang="it-IT" dirty="0"/>
              <a:t>9</a:t>
            </a:r>
          </a:p>
        </p:txBody>
      </p:sp>
      <p:sp>
        <p:nvSpPr>
          <p:cNvPr id="4" name="Titolo 3">
            <a:extLst>
              <a:ext uri="{FF2B5EF4-FFF2-40B4-BE49-F238E27FC236}">
                <a16:creationId xmlns:a16="http://schemas.microsoft.com/office/drawing/2014/main" id="{CCD87D47-7AAC-390F-5E96-9BDEAE6D7CB5}"/>
              </a:ext>
            </a:extLst>
          </p:cNvPr>
          <p:cNvSpPr>
            <a:spLocks noGrp="1"/>
          </p:cNvSpPr>
          <p:nvPr>
            <p:ph type="title"/>
          </p:nvPr>
        </p:nvSpPr>
        <p:spPr>
          <a:xfrm>
            <a:off x="954827" y="2945273"/>
            <a:ext cx="3775554" cy="459604"/>
          </a:xfrm>
        </p:spPr>
        <p:txBody>
          <a:bodyPr>
            <a:normAutofit fontScale="90000"/>
          </a:bodyPr>
          <a:lstStyle/>
          <a:p>
            <a:pPr algn="ctr">
              <a:spcAft>
                <a:spcPts val="1200"/>
              </a:spcAft>
            </a:pPr>
            <a:r>
              <a:rPr lang="it-IT" sz="2200" b="1" dirty="0">
                <a:solidFill>
                  <a:srgbClr val="FF0000"/>
                </a:solidFill>
                <a:effectLst>
                  <a:outerShdw blurRad="38100" dist="38100" dir="2700000" algn="tl">
                    <a:srgbClr val="000000">
                      <a:alpha val="43137"/>
                    </a:srgbClr>
                  </a:outerShdw>
                </a:effectLst>
                <a:latin typeface="Titillium" panose="00000500000000000000" pitchFamily="50" charset="0"/>
                <a:cs typeface="Times New Roman" panose="02020603050405020304" pitchFamily="18" charset="0"/>
              </a:rPr>
              <a:t>DOMINIO - ISTRUZIONE</a:t>
            </a:r>
            <a:br>
              <a:rPr lang="it-IT" sz="2000" dirty="0">
                <a:solidFill>
                  <a:srgbClr val="FF0000"/>
                </a:solidFill>
                <a:latin typeface="Titillium" panose="00000500000000000000" pitchFamily="50" charset="0"/>
                <a:cs typeface="Times New Roman" panose="02020603050405020304" pitchFamily="18" charset="0"/>
              </a:rPr>
            </a:br>
            <a:br>
              <a:rPr lang="it-IT" sz="2000" dirty="0">
                <a:solidFill>
                  <a:srgbClr val="FF0000"/>
                </a:solidFill>
                <a:latin typeface="Titillium" panose="00000500000000000000" pitchFamily="50" charset="0"/>
                <a:cs typeface="Times New Roman" panose="02020603050405020304" pitchFamily="18" charset="0"/>
              </a:rPr>
            </a:br>
            <a:endParaRPr lang="it-IT" sz="2000" dirty="0">
              <a:latin typeface="Titillium" panose="00000500000000000000" pitchFamily="50" charset="0"/>
            </a:endParaRPr>
          </a:p>
        </p:txBody>
      </p:sp>
      <p:sp>
        <p:nvSpPr>
          <p:cNvPr id="6" name="Segnaposto testo 5">
            <a:extLst>
              <a:ext uri="{FF2B5EF4-FFF2-40B4-BE49-F238E27FC236}">
                <a16:creationId xmlns:a16="http://schemas.microsoft.com/office/drawing/2014/main" id="{1091A517-5FED-2F2E-0194-351E6352B6AA}"/>
              </a:ext>
            </a:extLst>
          </p:cNvPr>
          <p:cNvSpPr>
            <a:spLocks noGrp="1"/>
          </p:cNvSpPr>
          <p:nvPr>
            <p:ph type="body" sz="quarter" idx="13"/>
          </p:nvPr>
        </p:nvSpPr>
        <p:spPr>
          <a:xfrm>
            <a:off x="358241" y="2154109"/>
            <a:ext cx="5799671" cy="375618"/>
          </a:xfrm>
        </p:spPr>
        <p:txBody>
          <a:bodyPr/>
          <a:lstStyle/>
          <a:p>
            <a:r>
              <a:rPr kumimoji="0" lang="en-US" sz="24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rPr>
              <a:t>GLI INDICATORI DI CONTESTO</a:t>
            </a:r>
            <a:endParaRPr kumimoji="0" lang="it-IT" sz="24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endParaRPr>
          </a:p>
          <a:p>
            <a:endParaRPr lang="it-IT" dirty="0"/>
          </a:p>
        </p:txBody>
      </p:sp>
      <p:pic>
        <p:nvPicPr>
          <p:cNvPr id="10" name="Immagine 9">
            <a:extLst>
              <a:ext uri="{FF2B5EF4-FFF2-40B4-BE49-F238E27FC236}">
                <a16:creationId xmlns:a16="http://schemas.microsoft.com/office/drawing/2014/main" id="{A103D1C0-2605-2A6A-6B2A-8886E7FC6A79}"/>
              </a:ext>
            </a:extLst>
          </p:cNvPr>
          <p:cNvPicPr>
            <a:picLocks noChangeAspect="1"/>
          </p:cNvPicPr>
          <p:nvPr/>
        </p:nvPicPr>
        <p:blipFill>
          <a:blip r:embed="rId2"/>
          <a:stretch>
            <a:fillRect/>
          </a:stretch>
        </p:blipFill>
        <p:spPr>
          <a:xfrm>
            <a:off x="5677334" y="377991"/>
            <a:ext cx="4903872" cy="5760000"/>
          </a:xfrm>
          <a:prstGeom prst="rect">
            <a:avLst/>
          </a:prstGeom>
        </p:spPr>
      </p:pic>
      <p:sp>
        <p:nvSpPr>
          <p:cNvPr id="11" name="Titolo 3">
            <a:extLst>
              <a:ext uri="{FF2B5EF4-FFF2-40B4-BE49-F238E27FC236}">
                <a16:creationId xmlns:a16="http://schemas.microsoft.com/office/drawing/2014/main" id="{6515238F-5284-1F2E-DBBE-44E49055F59B}"/>
              </a:ext>
            </a:extLst>
          </p:cNvPr>
          <p:cNvSpPr txBox="1">
            <a:spLocks/>
          </p:cNvSpPr>
          <p:nvPr/>
        </p:nvSpPr>
        <p:spPr>
          <a:xfrm>
            <a:off x="954827" y="3610585"/>
            <a:ext cx="3775554" cy="2087080"/>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1600" b="0" i="0" kern="1200">
                <a:solidFill>
                  <a:schemeClr val="tx1"/>
                </a:solidFill>
                <a:latin typeface="Trebuchet MS" panose="020B0703020202090204" pitchFamily="34" charset="0"/>
                <a:ea typeface="+mj-ea"/>
                <a:cs typeface="+mj-cs"/>
              </a:defRPr>
            </a:lvl1pPr>
          </a:lstStyle>
          <a:p>
            <a:pPr marL="342900" indent="-342900">
              <a:spcAft>
                <a:spcPts val="1200"/>
              </a:spcAft>
              <a:buFont typeface="Arial" panose="020B0604020202020204" pitchFamily="34" charset="0"/>
              <a:buChar char="•"/>
            </a:pPr>
            <a:r>
              <a:rPr lang="it-IT" sz="2200" dirty="0">
                <a:latin typeface="Titillium" panose="00000500000000000000" pitchFamily="50" charset="0"/>
                <a:ea typeface="Calibri" panose="020F0502020204030204" pitchFamily="34" charset="0"/>
                <a:cs typeface="Times New Roman" panose="02020603050405020304" pitchFamily="18" charset="0"/>
              </a:rPr>
              <a:t>Laureati;</a:t>
            </a:r>
          </a:p>
          <a:p>
            <a:pPr marL="342900" indent="-342900">
              <a:spcAft>
                <a:spcPts val="1200"/>
              </a:spcAft>
              <a:buFont typeface="Arial" panose="020B0604020202020204" pitchFamily="34" charset="0"/>
              <a:buChar char="•"/>
            </a:pPr>
            <a:r>
              <a:rPr lang="it-IT" sz="2200" dirty="0">
                <a:latin typeface="Titillium" panose="00000500000000000000" pitchFamily="50" charset="0"/>
                <a:ea typeface="Calibri" panose="020F0502020204030204" pitchFamily="34" charset="0"/>
                <a:cs typeface="Times New Roman" panose="02020603050405020304" pitchFamily="18" charset="0"/>
              </a:rPr>
              <a:t>Diplomati;</a:t>
            </a:r>
          </a:p>
          <a:p>
            <a:pPr marL="342900" indent="-342900">
              <a:spcAft>
                <a:spcPts val="1200"/>
              </a:spcAft>
              <a:buFont typeface="Arial" panose="020B0604020202020204" pitchFamily="34" charset="0"/>
              <a:buChar char="•"/>
            </a:pPr>
            <a:r>
              <a:rPr lang="it-IT" sz="2200" dirty="0">
                <a:latin typeface="Titillium" panose="00000500000000000000" pitchFamily="50" charset="0"/>
                <a:ea typeface="Calibri" panose="020F0502020204030204" pitchFamily="34" charset="0"/>
                <a:cs typeface="Times New Roman" panose="02020603050405020304" pitchFamily="18" charset="0"/>
              </a:rPr>
              <a:t>Neet.</a:t>
            </a:r>
            <a:br>
              <a:rPr lang="en-US" sz="2200" dirty="0">
                <a:latin typeface="Titillium" panose="00000500000000000000" pitchFamily="50" charset="0"/>
                <a:ea typeface="Calibri" panose="020F0502020204030204" pitchFamily="34" charset="0"/>
                <a:cs typeface="Times New Roman" panose="02020603050405020304" pitchFamily="18" charset="0"/>
              </a:rPr>
            </a:br>
            <a:endParaRPr lang="it-IT" sz="2200" dirty="0">
              <a:latin typeface="Titillium" panose="00000500000000000000" pitchFamily="50" charset="0"/>
            </a:endParaRPr>
          </a:p>
        </p:txBody>
      </p:sp>
      <p:sp>
        <p:nvSpPr>
          <p:cNvPr id="2" name="CasellaDiTesto 1">
            <a:extLst>
              <a:ext uri="{FF2B5EF4-FFF2-40B4-BE49-F238E27FC236}">
                <a16:creationId xmlns:a16="http://schemas.microsoft.com/office/drawing/2014/main" id="{A0970E86-D618-30C0-CBA3-E728F62FDB1F}"/>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38554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E4CF410-9452-5AA1-B964-FA667A93454E}"/>
              </a:ext>
            </a:extLst>
          </p:cNvPr>
          <p:cNvSpPr>
            <a:spLocks noGrp="1"/>
          </p:cNvSpPr>
          <p:nvPr>
            <p:ph type="sldNum" sz="quarter" idx="12"/>
          </p:nvPr>
        </p:nvSpPr>
        <p:spPr/>
        <p:txBody>
          <a:bodyPr/>
          <a:lstStyle/>
          <a:p>
            <a:r>
              <a:rPr lang="it-IT" dirty="0"/>
              <a:t>10</a:t>
            </a:r>
          </a:p>
        </p:txBody>
      </p:sp>
      <p:sp>
        <p:nvSpPr>
          <p:cNvPr id="4" name="Titolo 3">
            <a:extLst>
              <a:ext uri="{FF2B5EF4-FFF2-40B4-BE49-F238E27FC236}">
                <a16:creationId xmlns:a16="http://schemas.microsoft.com/office/drawing/2014/main" id="{CCD87D47-7AAC-390F-5E96-9BDEAE6D7CB5}"/>
              </a:ext>
            </a:extLst>
          </p:cNvPr>
          <p:cNvSpPr>
            <a:spLocks noGrp="1"/>
          </p:cNvSpPr>
          <p:nvPr>
            <p:ph type="title"/>
          </p:nvPr>
        </p:nvSpPr>
        <p:spPr>
          <a:xfrm>
            <a:off x="1746476" y="2706993"/>
            <a:ext cx="2748522" cy="464285"/>
          </a:xfrm>
        </p:spPr>
        <p:txBody>
          <a:bodyPr>
            <a:normAutofit fontScale="90000"/>
          </a:bodyPr>
          <a:lstStyle/>
          <a:p>
            <a:pPr>
              <a:spcAft>
                <a:spcPts val="1200"/>
              </a:spcAft>
            </a:pPr>
            <a:r>
              <a:rPr lang="it-IT" sz="2200" b="1" dirty="0">
                <a:solidFill>
                  <a:srgbClr val="FF0000"/>
                </a:solidFill>
                <a:effectLst>
                  <a:outerShdw blurRad="38100" dist="38100" dir="2700000" algn="tl">
                    <a:srgbClr val="000000">
                      <a:alpha val="43137"/>
                    </a:srgbClr>
                  </a:outerShdw>
                </a:effectLst>
                <a:latin typeface="Titillium" panose="00000500000000000000" pitchFamily="50" charset="0"/>
                <a:cs typeface="Times New Roman" panose="02020603050405020304" pitchFamily="18" charset="0"/>
              </a:rPr>
              <a:t>DOMINIO - ECONOMIA</a:t>
            </a:r>
            <a:br>
              <a:rPr lang="it-IT" sz="2200" dirty="0">
                <a:solidFill>
                  <a:srgbClr val="FF0000"/>
                </a:solidFill>
                <a:latin typeface="Titillium" panose="00000500000000000000" pitchFamily="50" charset="0"/>
                <a:cs typeface="Times New Roman" panose="02020603050405020304" pitchFamily="18" charset="0"/>
              </a:rPr>
            </a:br>
            <a:br>
              <a:rPr lang="it-IT" sz="2200" dirty="0">
                <a:solidFill>
                  <a:srgbClr val="FF0000"/>
                </a:solidFill>
                <a:latin typeface="Titillium" panose="00000500000000000000" pitchFamily="50" charset="0"/>
                <a:cs typeface="Times New Roman" panose="02020603050405020304" pitchFamily="18" charset="0"/>
              </a:rPr>
            </a:br>
            <a:endParaRPr lang="it-IT" dirty="0"/>
          </a:p>
        </p:txBody>
      </p:sp>
      <p:sp>
        <p:nvSpPr>
          <p:cNvPr id="6" name="Segnaposto testo 5">
            <a:extLst>
              <a:ext uri="{FF2B5EF4-FFF2-40B4-BE49-F238E27FC236}">
                <a16:creationId xmlns:a16="http://schemas.microsoft.com/office/drawing/2014/main" id="{1091A517-5FED-2F2E-0194-351E6352B6AA}"/>
              </a:ext>
            </a:extLst>
          </p:cNvPr>
          <p:cNvSpPr>
            <a:spLocks noGrp="1"/>
          </p:cNvSpPr>
          <p:nvPr>
            <p:ph type="body" sz="quarter" idx="13"/>
          </p:nvPr>
        </p:nvSpPr>
        <p:spPr>
          <a:xfrm>
            <a:off x="472072" y="2125597"/>
            <a:ext cx="7772400" cy="375618"/>
          </a:xfrm>
        </p:spPr>
        <p:txBody>
          <a:bodyPr/>
          <a:lstStyle/>
          <a:p>
            <a:r>
              <a:rPr kumimoji="0" lang="en-US" sz="24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rPr>
              <a:t>GLI INDICATORI DI CONTESTO</a:t>
            </a:r>
            <a:endParaRPr kumimoji="0" lang="it-IT" sz="24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endParaRPr>
          </a:p>
          <a:p>
            <a:endParaRPr lang="it-IT" dirty="0"/>
          </a:p>
        </p:txBody>
      </p:sp>
      <p:pic>
        <p:nvPicPr>
          <p:cNvPr id="8" name="Immagine 7">
            <a:extLst>
              <a:ext uri="{FF2B5EF4-FFF2-40B4-BE49-F238E27FC236}">
                <a16:creationId xmlns:a16="http://schemas.microsoft.com/office/drawing/2014/main" id="{B32CCFA9-887A-ED12-F112-A5942C1CC36A}"/>
              </a:ext>
            </a:extLst>
          </p:cNvPr>
          <p:cNvPicPr>
            <a:picLocks noChangeAspect="1"/>
          </p:cNvPicPr>
          <p:nvPr/>
        </p:nvPicPr>
        <p:blipFill>
          <a:blip r:embed="rId2"/>
          <a:stretch>
            <a:fillRect/>
          </a:stretch>
        </p:blipFill>
        <p:spPr>
          <a:xfrm>
            <a:off x="5678465" y="471388"/>
            <a:ext cx="4901609" cy="5761219"/>
          </a:xfrm>
          <a:prstGeom prst="rect">
            <a:avLst/>
          </a:prstGeom>
        </p:spPr>
      </p:pic>
      <p:sp>
        <p:nvSpPr>
          <p:cNvPr id="10" name="Titolo 3">
            <a:extLst>
              <a:ext uri="{FF2B5EF4-FFF2-40B4-BE49-F238E27FC236}">
                <a16:creationId xmlns:a16="http://schemas.microsoft.com/office/drawing/2014/main" id="{8F58F1DE-58F9-9A5E-D872-B9C1F7A028AF}"/>
              </a:ext>
            </a:extLst>
          </p:cNvPr>
          <p:cNvSpPr txBox="1">
            <a:spLocks/>
          </p:cNvSpPr>
          <p:nvPr/>
        </p:nvSpPr>
        <p:spPr>
          <a:xfrm>
            <a:off x="937944" y="3171278"/>
            <a:ext cx="3775554" cy="2547938"/>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1600" b="0" i="0" kern="1200">
                <a:solidFill>
                  <a:schemeClr val="tx1"/>
                </a:solidFill>
                <a:latin typeface="Trebuchet MS" panose="020B0703020202090204" pitchFamily="34" charset="0"/>
                <a:ea typeface="+mj-ea"/>
                <a:cs typeface="+mj-cs"/>
              </a:defRPr>
            </a:lvl1pPr>
          </a:lstStyle>
          <a:p>
            <a:pPr marL="342900" indent="-34290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Reddito pro-capite;</a:t>
            </a:r>
          </a:p>
          <a:p>
            <a:pPr marL="342900" indent="-34290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Occupazione;</a:t>
            </a:r>
          </a:p>
          <a:p>
            <a:pPr marL="342900" indent="-342900">
              <a:spcAft>
                <a:spcPts val="1200"/>
              </a:spcAft>
              <a:buFont typeface="Arial" panose="020B0604020202020204" pitchFamily="34" charset="0"/>
              <a:buChar char="•"/>
            </a:pPr>
            <a:r>
              <a:rPr lang="en-US" sz="2000" dirty="0" err="1">
                <a:latin typeface="Titillium" panose="00000500000000000000" pitchFamily="50" charset="0"/>
                <a:ea typeface="Calibri" panose="020F0502020204030204" pitchFamily="34" charset="0"/>
                <a:cs typeface="Times New Roman" panose="02020603050405020304" pitchFamily="18" charset="0"/>
              </a:rPr>
              <a:t>Imprenditorialità</a:t>
            </a:r>
            <a:r>
              <a:rPr lang="en-US" sz="2000" dirty="0">
                <a:latin typeface="Titillium" panose="00000500000000000000" pitchFamily="50" charset="0"/>
                <a:ea typeface="Calibri" panose="020F0502020204030204" pitchFamily="34" charset="0"/>
                <a:cs typeface="Times New Roman" panose="02020603050405020304" pitchFamily="18" charset="0"/>
              </a:rPr>
              <a:t>;</a:t>
            </a:r>
          </a:p>
          <a:p>
            <a:pPr marL="342900" indent="-342900">
              <a:spcAft>
                <a:spcPts val="1200"/>
              </a:spcAft>
              <a:buFont typeface="Arial" panose="020B0604020202020204" pitchFamily="34" charset="0"/>
              <a:buChar char="•"/>
            </a:pPr>
            <a:r>
              <a:rPr lang="en-US" sz="2000" dirty="0" err="1">
                <a:latin typeface="Titillium" panose="00000500000000000000" pitchFamily="50" charset="0"/>
                <a:ea typeface="Calibri" panose="020F0502020204030204" pitchFamily="34" charset="0"/>
                <a:cs typeface="Times New Roman" panose="02020603050405020304" pitchFamily="18" charset="0"/>
              </a:rPr>
              <a:t>Attrattività</a:t>
            </a:r>
            <a:r>
              <a:rPr lang="en-US" sz="2000" dirty="0">
                <a:latin typeface="Titillium" panose="00000500000000000000" pitchFamily="50" charset="0"/>
                <a:ea typeface="Calibri" panose="020F0502020204030204" pitchFamily="34" charset="0"/>
                <a:cs typeface="Times New Roman" panose="02020603050405020304" pitchFamily="18" charset="0"/>
              </a:rPr>
              <a:t>;</a:t>
            </a:r>
          </a:p>
          <a:p>
            <a:pPr marL="342900" indent="-342900">
              <a:spcAft>
                <a:spcPts val="1200"/>
              </a:spcAft>
              <a:buFont typeface="Arial" panose="020B0604020202020204" pitchFamily="34" charset="0"/>
              <a:buChar char="•"/>
            </a:pPr>
            <a:r>
              <a:rPr lang="en-US" sz="2000" dirty="0" err="1">
                <a:latin typeface="Titillium" panose="00000500000000000000" pitchFamily="50" charset="0"/>
                <a:ea typeface="Calibri" panose="020F0502020204030204" pitchFamily="34" charset="0"/>
                <a:cs typeface="Times New Roman" panose="02020603050405020304" pitchFamily="18" charset="0"/>
              </a:rPr>
              <a:t>Diffusione</a:t>
            </a:r>
            <a:r>
              <a:rPr lang="en-US" sz="2000" dirty="0">
                <a:latin typeface="Titillium" panose="00000500000000000000" pitchFamily="50" charset="0"/>
                <a:ea typeface="Calibri" panose="020F0502020204030204" pitchFamily="34" charset="0"/>
                <a:cs typeface="Times New Roman" panose="02020603050405020304" pitchFamily="18" charset="0"/>
              </a:rPr>
              <a:t> </a:t>
            </a:r>
            <a:r>
              <a:rPr lang="en-US" sz="2000" dirty="0" err="1">
                <a:latin typeface="Titillium" panose="00000500000000000000" pitchFamily="50" charset="0"/>
                <a:ea typeface="Calibri" panose="020F0502020204030204" pitchFamily="34" charset="0"/>
                <a:cs typeface="Times New Roman" panose="02020603050405020304" pitchFamily="18" charset="0"/>
              </a:rPr>
              <a:t>banda</a:t>
            </a:r>
            <a:r>
              <a:rPr lang="en-US" sz="2000" dirty="0">
                <a:latin typeface="Titillium" panose="00000500000000000000" pitchFamily="50" charset="0"/>
                <a:ea typeface="Calibri" panose="020F0502020204030204" pitchFamily="34" charset="0"/>
                <a:cs typeface="Times New Roman" panose="02020603050405020304" pitchFamily="18" charset="0"/>
              </a:rPr>
              <a:t> </a:t>
            </a:r>
            <a:r>
              <a:rPr lang="en-US" sz="2000" dirty="0" err="1">
                <a:latin typeface="Titillium" panose="00000500000000000000" pitchFamily="50" charset="0"/>
                <a:ea typeface="Calibri" panose="020F0502020204030204" pitchFamily="34" charset="0"/>
                <a:cs typeface="Times New Roman" panose="02020603050405020304" pitchFamily="18" charset="0"/>
              </a:rPr>
              <a:t>larga</a:t>
            </a:r>
            <a:r>
              <a:rPr lang="en-US" sz="2000" dirty="0">
                <a:latin typeface="Titillium" panose="00000500000000000000" pitchFamily="50" charset="0"/>
                <a:ea typeface="Calibri" panose="020F0502020204030204" pitchFamily="34" charset="0"/>
                <a:cs typeface="Times New Roman" panose="02020603050405020304" pitchFamily="18" charset="0"/>
              </a:rPr>
              <a:t>;</a:t>
            </a:r>
          </a:p>
          <a:p>
            <a:pPr marL="342900" indent="-342900">
              <a:spcAft>
                <a:spcPts val="1200"/>
              </a:spcAft>
              <a:buFont typeface="Arial" panose="020B0604020202020204" pitchFamily="34" charset="0"/>
              <a:buChar char="•"/>
            </a:pPr>
            <a:r>
              <a:rPr lang="en-US" sz="2000" dirty="0" err="1">
                <a:latin typeface="Titillium" panose="00000500000000000000" pitchFamily="50" charset="0"/>
                <a:ea typeface="Calibri" panose="020F0502020204030204" pitchFamily="34" charset="0"/>
                <a:cs typeface="Times New Roman" panose="02020603050405020304" pitchFamily="18" charset="0"/>
              </a:rPr>
              <a:t>Raccolta</a:t>
            </a:r>
            <a:r>
              <a:rPr lang="en-US" sz="2000" dirty="0">
                <a:latin typeface="Titillium" panose="00000500000000000000" pitchFamily="50" charset="0"/>
                <a:ea typeface="Calibri" panose="020F0502020204030204" pitchFamily="34" charset="0"/>
                <a:cs typeface="Times New Roman" panose="02020603050405020304" pitchFamily="18" charset="0"/>
              </a:rPr>
              <a:t> </a:t>
            </a:r>
            <a:r>
              <a:rPr lang="en-US" sz="2000" dirty="0" err="1">
                <a:latin typeface="Titillium" panose="00000500000000000000" pitchFamily="50" charset="0"/>
                <a:ea typeface="Calibri" panose="020F0502020204030204" pitchFamily="34" charset="0"/>
                <a:cs typeface="Times New Roman" panose="02020603050405020304" pitchFamily="18" charset="0"/>
              </a:rPr>
              <a:t>differenziata</a:t>
            </a:r>
            <a:r>
              <a:rPr lang="en-US" sz="2000" dirty="0">
                <a:latin typeface="Titillium" panose="00000500000000000000" pitchFamily="50" charset="0"/>
                <a:ea typeface="Calibri" panose="020F0502020204030204" pitchFamily="34" charset="0"/>
                <a:cs typeface="Times New Roman" panose="02020603050405020304" pitchFamily="18" charset="0"/>
              </a:rPr>
              <a:t>.</a:t>
            </a:r>
            <a:br>
              <a:rPr lang="en-US" sz="2000" dirty="0">
                <a:latin typeface="Titillium" panose="00000500000000000000" pitchFamily="50" charset="0"/>
                <a:ea typeface="Calibri" panose="020F0502020204030204" pitchFamily="34" charset="0"/>
                <a:cs typeface="Times New Roman" panose="02020603050405020304" pitchFamily="18" charset="0"/>
              </a:rPr>
            </a:br>
            <a:endParaRPr lang="it-IT" sz="2000" dirty="0">
              <a:latin typeface="Titillium" panose="00000500000000000000" pitchFamily="50" charset="0"/>
            </a:endParaRPr>
          </a:p>
        </p:txBody>
      </p:sp>
      <p:sp>
        <p:nvSpPr>
          <p:cNvPr id="7" name="CasellaDiTesto 6">
            <a:extLst>
              <a:ext uri="{FF2B5EF4-FFF2-40B4-BE49-F238E27FC236}">
                <a16:creationId xmlns:a16="http://schemas.microsoft.com/office/drawing/2014/main" id="{C5D9149E-F1AB-5C6B-6A6B-7D7D5B39C5FC}"/>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31761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E4CF410-9452-5AA1-B964-FA667A93454E}"/>
              </a:ext>
            </a:extLst>
          </p:cNvPr>
          <p:cNvSpPr>
            <a:spLocks noGrp="1"/>
          </p:cNvSpPr>
          <p:nvPr>
            <p:ph type="sldNum" sz="quarter" idx="12"/>
          </p:nvPr>
        </p:nvSpPr>
        <p:spPr/>
        <p:txBody>
          <a:bodyPr/>
          <a:lstStyle/>
          <a:p>
            <a:r>
              <a:rPr lang="it-IT" dirty="0"/>
              <a:t>11</a:t>
            </a:r>
          </a:p>
        </p:txBody>
      </p:sp>
      <p:sp>
        <p:nvSpPr>
          <p:cNvPr id="4" name="Titolo 3">
            <a:extLst>
              <a:ext uri="{FF2B5EF4-FFF2-40B4-BE49-F238E27FC236}">
                <a16:creationId xmlns:a16="http://schemas.microsoft.com/office/drawing/2014/main" id="{CCD87D47-7AAC-390F-5E96-9BDEAE6D7CB5}"/>
              </a:ext>
            </a:extLst>
          </p:cNvPr>
          <p:cNvSpPr>
            <a:spLocks noGrp="1"/>
          </p:cNvSpPr>
          <p:nvPr>
            <p:ph type="title"/>
          </p:nvPr>
        </p:nvSpPr>
        <p:spPr>
          <a:xfrm>
            <a:off x="1772876" y="3001685"/>
            <a:ext cx="3775554" cy="508992"/>
          </a:xfrm>
        </p:spPr>
        <p:txBody>
          <a:bodyPr>
            <a:normAutofit/>
          </a:bodyPr>
          <a:lstStyle/>
          <a:p>
            <a:pPr>
              <a:spcAft>
                <a:spcPts val="1200"/>
              </a:spcAft>
            </a:pPr>
            <a:r>
              <a:rPr lang="it-IT" sz="2000" b="1" dirty="0">
                <a:solidFill>
                  <a:srgbClr val="FF0000"/>
                </a:solidFill>
                <a:effectLst>
                  <a:outerShdw blurRad="38100" dist="38100" dir="2700000" algn="tl">
                    <a:srgbClr val="000000">
                      <a:alpha val="43137"/>
                    </a:srgbClr>
                  </a:outerShdw>
                </a:effectLst>
                <a:latin typeface="Titillium" panose="00000500000000000000" pitchFamily="50" charset="0"/>
                <a:cs typeface="Times New Roman" panose="02020603050405020304" pitchFamily="18" charset="0"/>
              </a:rPr>
              <a:t>DOMINIO – CRIMINALITA</a:t>
            </a:r>
            <a:r>
              <a:rPr lang="it-IT" sz="2000" dirty="0">
                <a:solidFill>
                  <a:srgbClr val="FF0000"/>
                </a:solidFill>
                <a:effectLst>
                  <a:outerShdw blurRad="38100" dist="38100" dir="2700000" algn="tl">
                    <a:srgbClr val="000000">
                      <a:alpha val="43137"/>
                    </a:srgbClr>
                  </a:outerShdw>
                </a:effectLst>
                <a:latin typeface="Titillium" panose="00000500000000000000" pitchFamily="50" charset="0"/>
                <a:cs typeface="Times New Roman" panose="02020603050405020304" pitchFamily="18" charset="0"/>
              </a:rPr>
              <a:t>’</a:t>
            </a:r>
            <a:endParaRPr lang="it-IT" sz="2000" dirty="0">
              <a:effectLst>
                <a:outerShdw blurRad="38100" dist="38100" dir="2700000" algn="tl">
                  <a:srgbClr val="000000">
                    <a:alpha val="43137"/>
                  </a:srgbClr>
                </a:outerShdw>
              </a:effectLst>
              <a:latin typeface="Titillium" panose="00000500000000000000" pitchFamily="50" charset="0"/>
            </a:endParaRPr>
          </a:p>
        </p:txBody>
      </p:sp>
      <p:sp>
        <p:nvSpPr>
          <p:cNvPr id="8" name="Segnaposto testo 5">
            <a:extLst>
              <a:ext uri="{FF2B5EF4-FFF2-40B4-BE49-F238E27FC236}">
                <a16:creationId xmlns:a16="http://schemas.microsoft.com/office/drawing/2014/main" id="{2A71689B-2D1D-3B9F-A3AE-724DDB595F98}"/>
              </a:ext>
            </a:extLst>
          </p:cNvPr>
          <p:cNvSpPr txBox="1">
            <a:spLocks/>
          </p:cNvSpPr>
          <p:nvPr/>
        </p:nvSpPr>
        <p:spPr>
          <a:xfrm>
            <a:off x="1109663" y="2395259"/>
            <a:ext cx="5272475" cy="375618"/>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4472C4"/>
                </a:solidFill>
                <a:latin typeface="Gotham" panose="02000504050000020004" pitchFamily="2" charset="0"/>
                <a:cs typeface="Calibri" panose="020F0502020204030204" pitchFamily="34" charset="0"/>
              </a:rPr>
              <a:t>GLI INDICATORI DI CONTESTO</a:t>
            </a:r>
            <a:endParaRPr lang="it-IT" sz="2400" dirty="0">
              <a:solidFill>
                <a:srgbClr val="4472C4"/>
              </a:solidFill>
              <a:latin typeface="Gotham" panose="02000504050000020004" pitchFamily="2" charset="0"/>
              <a:cs typeface="Calibri" panose="020F0502020204030204" pitchFamily="34" charset="0"/>
            </a:endParaRPr>
          </a:p>
          <a:p>
            <a:endParaRPr lang="it-IT" sz="2400" dirty="0"/>
          </a:p>
        </p:txBody>
      </p:sp>
      <p:sp>
        <p:nvSpPr>
          <p:cNvPr id="9" name="Titolo 3">
            <a:extLst>
              <a:ext uri="{FF2B5EF4-FFF2-40B4-BE49-F238E27FC236}">
                <a16:creationId xmlns:a16="http://schemas.microsoft.com/office/drawing/2014/main" id="{DA23F87C-C001-ECE2-69BB-E483B4DC7FD9}"/>
              </a:ext>
            </a:extLst>
          </p:cNvPr>
          <p:cNvSpPr txBox="1">
            <a:spLocks/>
          </p:cNvSpPr>
          <p:nvPr/>
        </p:nvSpPr>
        <p:spPr>
          <a:xfrm>
            <a:off x="1041707" y="3510677"/>
            <a:ext cx="3775554" cy="2547938"/>
          </a:xfrm>
          <a:prstGeom prst="rect">
            <a:avLst/>
          </a:prstGeom>
        </p:spPr>
        <p:txBody>
          <a:bodyPr vert="horz" lIns="91440" tIns="45720" rIns="91440" bIns="45720" rtlCol="0" anchor="t">
            <a:normAutofit lnSpcReduction="10000"/>
          </a:bodyPr>
          <a:lstStyle>
            <a:lvl1pPr algn="l" defTabSz="914400" rtl="0" eaLnBrk="1" latinLnBrk="0" hangingPunct="1">
              <a:lnSpc>
                <a:spcPct val="100000"/>
              </a:lnSpc>
              <a:spcBef>
                <a:spcPct val="0"/>
              </a:spcBef>
              <a:buNone/>
              <a:defRPr sz="1600" b="0" i="0" kern="1200">
                <a:solidFill>
                  <a:schemeClr val="tx1"/>
                </a:solidFill>
                <a:latin typeface="Trebuchet MS" panose="020B0703020202090204" pitchFamily="34" charset="0"/>
                <a:ea typeface="+mj-ea"/>
                <a:cs typeface="+mj-cs"/>
              </a:defRPr>
            </a:lvl1pPr>
          </a:lstStyle>
          <a:p>
            <a:pPr marL="342900" indent="-34290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Reati di corruzione, concussione e peculato;</a:t>
            </a:r>
          </a:p>
          <a:p>
            <a:pPr marL="342900" indent="-34290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Reati contro l’ordine pubblico e ambientali;</a:t>
            </a:r>
          </a:p>
          <a:p>
            <a:pPr marL="342900" indent="-34290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Reati contro il patrimonio e l’economia pubblica;</a:t>
            </a:r>
          </a:p>
          <a:p>
            <a:pPr marL="342900" indent="-34290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Altri reati contro la PA.</a:t>
            </a:r>
            <a:endParaRPr lang="it-IT" sz="2000" dirty="0">
              <a:latin typeface="Titillium" panose="00000500000000000000" pitchFamily="50" charset="0"/>
            </a:endParaRPr>
          </a:p>
        </p:txBody>
      </p:sp>
      <p:pic>
        <p:nvPicPr>
          <p:cNvPr id="11" name="Immagine 10">
            <a:extLst>
              <a:ext uri="{FF2B5EF4-FFF2-40B4-BE49-F238E27FC236}">
                <a16:creationId xmlns:a16="http://schemas.microsoft.com/office/drawing/2014/main" id="{A128EE56-B45F-8891-4E18-F9B3109572A8}"/>
              </a:ext>
            </a:extLst>
          </p:cNvPr>
          <p:cNvPicPr>
            <a:picLocks noChangeAspect="1"/>
          </p:cNvPicPr>
          <p:nvPr/>
        </p:nvPicPr>
        <p:blipFill>
          <a:blip r:embed="rId2"/>
          <a:stretch>
            <a:fillRect/>
          </a:stretch>
        </p:blipFill>
        <p:spPr>
          <a:xfrm>
            <a:off x="6056401" y="494221"/>
            <a:ext cx="4858933" cy="5761219"/>
          </a:xfrm>
          <a:prstGeom prst="rect">
            <a:avLst/>
          </a:prstGeom>
        </p:spPr>
      </p:pic>
      <p:sp>
        <p:nvSpPr>
          <p:cNvPr id="2" name="CasellaDiTesto 1">
            <a:extLst>
              <a:ext uri="{FF2B5EF4-FFF2-40B4-BE49-F238E27FC236}">
                <a16:creationId xmlns:a16="http://schemas.microsoft.com/office/drawing/2014/main" id="{4CDD07C1-5720-178B-1365-C3AAB85AF134}"/>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7379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E4CF410-9452-5AA1-B964-FA667A93454E}"/>
              </a:ext>
            </a:extLst>
          </p:cNvPr>
          <p:cNvSpPr>
            <a:spLocks noGrp="1"/>
          </p:cNvSpPr>
          <p:nvPr>
            <p:ph type="sldNum" sz="quarter" idx="12"/>
          </p:nvPr>
        </p:nvSpPr>
        <p:spPr/>
        <p:txBody>
          <a:bodyPr/>
          <a:lstStyle/>
          <a:p>
            <a:r>
              <a:rPr lang="it-IT" dirty="0"/>
              <a:t>12</a:t>
            </a:r>
          </a:p>
        </p:txBody>
      </p:sp>
      <p:sp>
        <p:nvSpPr>
          <p:cNvPr id="4" name="Titolo 3">
            <a:extLst>
              <a:ext uri="{FF2B5EF4-FFF2-40B4-BE49-F238E27FC236}">
                <a16:creationId xmlns:a16="http://schemas.microsoft.com/office/drawing/2014/main" id="{CCD87D47-7AAC-390F-5E96-9BDEAE6D7CB5}"/>
              </a:ext>
            </a:extLst>
          </p:cNvPr>
          <p:cNvSpPr>
            <a:spLocks noGrp="1"/>
          </p:cNvSpPr>
          <p:nvPr>
            <p:ph type="title"/>
          </p:nvPr>
        </p:nvSpPr>
        <p:spPr>
          <a:xfrm>
            <a:off x="1220309" y="2875067"/>
            <a:ext cx="3996583" cy="474135"/>
          </a:xfrm>
        </p:spPr>
        <p:txBody>
          <a:bodyPr>
            <a:normAutofit/>
          </a:bodyPr>
          <a:lstStyle/>
          <a:p>
            <a:pPr>
              <a:spcAft>
                <a:spcPts val="1200"/>
              </a:spcAft>
            </a:pPr>
            <a:r>
              <a:rPr lang="it-IT" sz="2000" b="1" dirty="0">
                <a:solidFill>
                  <a:srgbClr val="FF0000"/>
                </a:solidFill>
                <a:effectLst>
                  <a:outerShdw blurRad="38100" dist="38100" dir="2700000" algn="tl">
                    <a:srgbClr val="000000">
                      <a:alpha val="43137"/>
                    </a:srgbClr>
                  </a:outerShdw>
                </a:effectLst>
                <a:latin typeface="Titillium" panose="00000500000000000000" pitchFamily="50" charset="0"/>
                <a:cs typeface="Times New Roman" panose="02020603050405020304" pitchFamily="18" charset="0"/>
              </a:rPr>
              <a:t>DOMINIO - CAPITALE SOCIALE</a:t>
            </a:r>
            <a:endParaRPr lang="it-IT" sz="2000" b="1" dirty="0">
              <a:effectLst>
                <a:outerShdw blurRad="38100" dist="38100" dir="2700000" algn="tl">
                  <a:srgbClr val="000000">
                    <a:alpha val="43137"/>
                  </a:srgbClr>
                </a:outerShdw>
              </a:effectLst>
            </a:endParaRPr>
          </a:p>
        </p:txBody>
      </p:sp>
      <p:sp>
        <p:nvSpPr>
          <p:cNvPr id="8" name="Segnaposto testo 5">
            <a:extLst>
              <a:ext uri="{FF2B5EF4-FFF2-40B4-BE49-F238E27FC236}">
                <a16:creationId xmlns:a16="http://schemas.microsoft.com/office/drawing/2014/main" id="{27016C1C-8F29-8618-8AA1-C8EC6C3C380E}"/>
              </a:ext>
            </a:extLst>
          </p:cNvPr>
          <p:cNvSpPr txBox="1">
            <a:spLocks/>
          </p:cNvSpPr>
          <p:nvPr/>
        </p:nvSpPr>
        <p:spPr>
          <a:xfrm>
            <a:off x="846924" y="2306509"/>
            <a:ext cx="7772400" cy="375618"/>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4472C4"/>
                </a:solidFill>
                <a:latin typeface="Gotham" panose="02000504050000020004" pitchFamily="2" charset="0"/>
                <a:cs typeface="Calibri" panose="020F0502020204030204" pitchFamily="34" charset="0"/>
              </a:rPr>
              <a:t>GLI INDICATORI DI CONTESTO</a:t>
            </a:r>
            <a:endParaRPr lang="it-IT" sz="2400" dirty="0">
              <a:solidFill>
                <a:srgbClr val="4472C4"/>
              </a:solidFill>
              <a:latin typeface="Gotham" panose="02000504050000020004" pitchFamily="2" charset="0"/>
              <a:cs typeface="Calibri" panose="020F0502020204030204" pitchFamily="34" charset="0"/>
            </a:endParaRPr>
          </a:p>
          <a:p>
            <a:endParaRPr lang="it-IT" dirty="0"/>
          </a:p>
        </p:txBody>
      </p:sp>
      <p:sp>
        <p:nvSpPr>
          <p:cNvPr id="11" name="Titolo 3">
            <a:extLst>
              <a:ext uri="{FF2B5EF4-FFF2-40B4-BE49-F238E27FC236}">
                <a16:creationId xmlns:a16="http://schemas.microsoft.com/office/drawing/2014/main" id="{F2B60233-EB81-A718-D767-9A1D06C098FA}"/>
              </a:ext>
            </a:extLst>
          </p:cNvPr>
          <p:cNvSpPr txBox="1">
            <a:spLocks/>
          </p:cNvSpPr>
          <p:nvPr/>
        </p:nvSpPr>
        <p:spPr>
          <a:xfrm>
            <a:off x="1136334" y="3508798"/>
            <a:ext cx="3775554" cy="2547938"/>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100000"/>
              </a:lnSpc>
              <a:spcBef>
                <a:spcPct val="0"/>
              </a:spcBef>
              <a:buNone/>
              <a:defRPr sz="1600" b="0" i="0" kern="1200">
                <a:solidFill>
                  <a:schemeClr val="tx1"/>
                </a:solidFill>
                <a:latin typeface="Trebuchet MS" panose="020B0703020202090204" pitchFamily="34" charset="0"/>
                <a:ea typeface="+mj-ea"/>
                <a:cs typeface="+mj-cs"/>
              </a:defRPr>
            </a:lvl1pPr>
          </a:lstStyle>
          <a:p>
            <a:pPr marL="285750" indent="-28575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Segregazione test Invalsi;</a:t>
            </a:r>
          </a:p>
          <a:p>
            <a:pPr marL="285750" indent="-28575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Cheating test Invalsi;</a:t>
            </a:r>
          </a:p>
          <a:p>
            <a:pPr marL="285750" indent="-28575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Variabilità risultati tra classi test Invalsi;</a:t>
            </a:r>
          </a:p>
          <a:p>
            <a:pPr marL="285750" indent="-28575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Donazione di sangue;</a:t>
            </a:r>
          </a:p>
          <a:p>
            <a:pPr marL="285750" indent="-285750">
              <a:spcAft>
                <a:spcPts val="1200"/>
              </a:spcAft>
              <a:buFont typeface="Arial" panose="020B0604020202020204" pitchFamily="34" charset="0"/>
              <a:buChar char="•"/>
            </a:pPr>
            <a:r>
              <a:rPr lang="it-IT" sz="2000" dirty="0">
                <a:latin typeface="Titillium" panose="00000500000000000000" pitchFamily="50" charset="0"/>
                <a:ea typeface="Calibri" panose="020F0502020204030204" pitchFamily="34" charset="0"/>
                <a:cs typeface="Times New Roman" panose="02020603050405020304" pitchFamily="18" charset="0"/>
              </a:rPr>
              <a:t>Partecipazione delle donne alla vita politica.</a:t>
            </a:r>
            <a:br>
              <a:rPr lang="en-US" sz="1400" dirty="0">
                <a:latin typeface="Bell MT" panose="02020503060305020303" pitchFamily="18" charset="0"/>
              </a:rPr>
            </a:br>
            <a:endParaRPr lang="it-IT" dirty="0"/>
          </a:p>
        </p:txBody>
      </p:sp>
      <p:pic>
        <p:nvPicPr>
          <p:cNvPr id="6" name="Immagine 5">
            <a:extLst>
              <a:ext uri="{FF2B5EF4-FFF2-40B4-BE49-F238E27FC236}">
                <a16:creationId xmlns:a16="http://schemas.microsoft.com/office/drawing/2014/main" id="{5FC6ACC4-72CB-8F2A-63CC-52F0AB4BE9CF}"/>
              </a:ext>
            </a:extLst>
          </p:cNvPr>
          <p:cNvPicPr>
            <a:picLocks noChangeAspect="1"/>
          </p:cNvPicPr>
          <p:nvPr/>
        </p:nvPicPr>
        <p:blipFill>
          <a:blip r:embed="rId2"/>
          <a:stretch>
            <a:fillRect/>
          </a:stretch>
        </p:blipFill>
        <p:spPr>
          <a:xfrm>
            <a:off x="5934057" y="548390"/>
            <a:ext cx="4877223" cy="5761219"/>
          </a:xfrm>
          <a:prstGeom prst="rect">
            <a:avLst/>
          </a:prstGeom>
        </p:spPr>
      </p:pic>
      <p:sp>
        <p:nvSpPr>
          <p:cNvPr id="2" name="CasellaDiTesto 1">
            <a:extLst>
              <a:ext uri="{FF2B5EF4-FFF2-40B4-BE49-F238E27FC236}">
                <a16:creationId xmlns:a16="http://schemas.microsoft.com/office/drawing/2014/main" id="{C1C02C52-F55C-331B-2EB9-3CA7BB5A4D2C}"/>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63280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AE4CF410-9452-5AA1-B964-FA667A93454E}"/>
              </a:ext>
            </a:extLst>
          </p:cNvPr>
          <p:cNvSpPr>
            <a:spLocks noGrp="1"/>
          </p:cNvSpPr>
          <p:nvPr>
            <p:ph type="sldNum" sz="quarter" idx="12"/>
          </p:nvPr>
        </p:nvSpPr>
        <p:spPr/>
        <p:txBody>
          <a:bodyPr/>
          <a:lstStyle/>
          <a:p>
            <a:r>
              <a:rPr lang="it-IT" dirty="0"/>
              <a:t>13</a:t>
            </a:r>
          </a:p>
        </p:txBody>
      </p:sp>
      <p:sp>
        <p:nvSpPr>
          <p:cNvPr id="8" name="Segnaposto testo 5">
            <a:extLst>
              <a:ext uri="{FF2B5EF4-FFF2-40B4-BE49-F238E27FC236}">
                <a16:creationId xmlns:a16="http://schemas.microsoft.com/office/drawing/2014/main" id="{D1A029B9-3B1A-A706-EA25-1FC2B6462ED5}"/>
              </a:ext>
            </a:extLst>
          </p:cNvPr>
          <p:cNvSpPr txBox="1">
            <a:spLocks/>
          </p:cNvSpPr>
          <p:nvPr/>
        </p:nvSpPr>
        <p:spPr>
          <a:xfrm>
            <a:off x="359085" y="223934"/>
            <a:ext cx="7772400" cy="375618"/>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4472C4"/>
                </a:solidFill>
                <a:latin typeface="Gotham" panose="02000504050000020004" pitchFamily="2" charset="0"/>
                <a:cs typeface="Calibri" panose="020F0502020204030204" pitchFamily="34" charset="0"/>
              </a:rPr>
              <a:t>GLI INDICATORI DI CONTESTO</a:t>
            </a:r>
            <a:endParaRPr lang="it-IT" sz="3600" dirty="0">
              <a:solidFill>
                <a:srgbClr val="4472C4"/>
              </a:solidFill>
              <a:latin typeface="Gotham" panose="02000504050000020004" pitchFamily="2" charset="0"/>
              <a:cs typeface="Calibri" panose="020F0502020204030204" pitchFamily="34" charset="0"/>
            </a:endParaRPr>
          </a:p>
          <a:p>
            <a:endParaRPr lang="it-IT" dirty="0"/>
          </a:p>
        </p:txBody>
      </p:sp>
      <p:sp>
        <p:nvSpPr>
          <p:cNvPr id="9" name="TextBox 7">
            <a:extLst>
              <a:ext uri="{FF2B5EF4-FFF2-40B4-BE49-F238E27FC236}">
                <a16:creationId xmlns:a16="http://schemas.microsoft.com/office/drawing/2014/main" id="{4323567E-7E19-81D6-6E5A-422EB2B9BA4D}"/>
              </a:ext>
            </a:extLst>
          </p:cNvPr>
          <p:cNvSpPr txBox="1"/>
          <p:nvPr/>
        </p:nvSpPr>
        <p:spPr>
          <a:xfrm>
            <a:off x="129656" y="1724069"/>
            <a:ext cx="5736913" cy="646331"/>
          </a:xfrm>
          <a:prstGeom prst="rect">
            <a:avLst/>
          </a:prstGeom>
          <a:noFill/>
        </p:spPr>
        <p:txBody>
          <a:bodyPr wrap="square">
            <a:spAutoFit/>
          </a:bodyPr>
          <a:lstStyle/>
          <a:p>
            <a:pPr algn="ctr">
              <a:spcAft>
                <a:spcPts val="1200"/>
              </a:spcAft>
            </a:pPr>
            <a:r>
              <a:rPr lang="it-IT" sz="3600" b="1" dirty="0">
                <a:solidFill>
                  <a:srgbClr val="FF0000"/>
                </a:solidFill>
                <a:effectLst>
                  <a:outerShdw blurRad="38100" dist="38100" dir="2700000" algn="tl">
                    <a:srgbClr val="000000">
                      <a:alpha val="43137"/>
                    </a:srgbClr>
                  </a:outerShdw>
                </a:effectLst>
                <a:latin typeface="Titillium" panose="00000500000000000000" pitchFamily="50" charset="0"/>
                <a:cs typeface="Times New Roman" panose="02020603050405020304" pitchFamily="18" charset="0"/>
              </a:rPr>
              <a:t>COMPOSITO DEI COMPOSITI</a:t>
            </a:r>
            <a:endParaRPr lang="en-US" sz="3600" b="1" dirty="0">
              <a:effectLst>
                <a:outerShdw blurRad="38100" dist="38100" dir="2700000" algn="tl">
                  <a:srgbClr val="000000">
                    <a:alpha val="43137"/>
                  </a:srgbClr>
                </a:outerShdw>
              </a:effectLst>
              <a:latin typeface="Bell MT" panose="02020503060305020303" pitchFamily="18" charset="0"/>
            </a:endParaRPr>
          </a:p>
        </p:txBody>
      </p:sp>
      <p:sp>
        <p:nvSpPr>
          <p:cNvPr id="10" name="TextBox 7">
            <a:extLst>
              <a:ext uri="{FF2B5EF4-FFF2-40B4-BE49-F238E27FC236}">
                <a16:creationId xmlns:a16="http://schemas.microsoft.com/office/drawing/2014/main" id="{9AAB96C7-ABDD-BAC5-29FD-0BAA8FAE735B}"/>
              </a:ext>
            </a:extLst>
          </p:cNvPr>
          <p:cNvSpPr txBox="1"/>
          <p:nvPr/>
        </p:nvSpPr>
        <p:spPr>
          <a:xfrm>
            <a:off x="190001" y="2619697"/>
            <a:ext cx="5736915" cy="3046988"/>
          </a:xfrm>
          <a:prstGeom prst="rect">
            <a:avLst/>
          </a:prstGeom>
          <a:noFill/>
        </p:spPr>
        <p:txBody>
          <a:bodyPr wrap="square">
            <a:spAutoFit/>
          </a:bodyPr>
          <a:lstStyle/>
          <a:p>
            <a:pPr algn="ctr">
              <a:spcAft>
                <a:spcPts val="1200"/>
              </a:spcAft>
            </a:pPr>
            <a:r>
              <a:rPr lang="it-IT" sz="3200" dirty="0">
                <a:latin typeface="Titillium" panose="00000500000000000000" pitchFamily="50" charset="0"/>
                <a:cs typeface="Times New Roman" panose="02020603050405020304" pitchFamily="18" charset="0"/>
              </a:rPr>
              <a:t>I 4 indicatori compositi tematici sono a loro volta sintetizzati, combinandoli, in un ulteriore indice “composito dei compositi” che fornisce quindi una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cs typeface="Times New Roman" panose="02020603050405020304" pitchFamily="18" charset="0"/>
              </a:rPr>
              <a:t>misura sintetica </a:t>
            </a:r>
            <a:r>
              <a:rPr lang="it-IT" sz="3200" dirty="0">
                <a:latin typeface="Titillium" panose="00000500000000000000" pitchFamily="50" charset="0"/>
                <a:cs typeface="Times New Roman" panose="02020603050405020304" pitchFamily="18" charset="0"/>
              </a:rPr>
              <a:t>del fenomeno</a:t>
            </a:r>
            <a:endParaRPr lang="en-US" sz="3200" dirty="0">
              <a:latin typeface="Titillium" panose="00000500000000000000" pitchFamily="50" charset="0"/>
              <a:cs typeface="Times New Roman" panose="02020603050405020304" pitchFamily="18" charset="0"/>
            </a:endParaRPr>
          </a:p>
        </p:txBody>
      </p:sp>
      <p:pic>
        <p:nvPicPr>
          <p:cNvPr id="11" name="Immagine 10">
            <a:extLst>
              <a:ext uri="{FF2B5EF4-FFF2-40B4-BE49-F238E27FC236}">
                <a16:creationId xmlns:a16="http://schemas.microsoft.com/office/drawing/2014/main" id="{D87B5E72-706A-C124-1DB6-9F7507301F28}"/>
              </a:ext>
            </a:extLst>
          </p:cNvPr>
          <p:cNvPicPr>
            <a:picLocks noChangeAspect="1"/>
          </p:cNvPicPr>
          <p:nvPr/>
        </p:nvPicPr>
        <p:blipFill>
          <a:blip r:embed="rId2"/>
          <a:stretch>
            <a:fillRect/>
          </a:stretch>
        </p:blipFill>
        <p:spPr>
          <a:xfrm>
            <a:off x="5926916" y="473231"/>
            <a:ext cx="4901609" cy="5761219"/>
          </a:xfrm>
          <a:prstGeom prst="rect">
            <a:avLst/>
          </a:prstGeom>
        </p:spPr>
      </p:pic>
      <p:sp>
        <p:nvSpPr>
          <p:cNvPr id="2" name="CasellaDiTesto 1">
            <a:extLst>
              <a:ext uri="{FF2B5EF4-FFF2-40B4-BE49-F238E27FC236}">
                <a16:creationId xmlns:a16="http://schemas.microsoft.com/office/drawing/2014/main" id="{B4EF61EF-E67C-7C36-84B2-552BDAA0C16F}"/>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600105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E6A7C7A8-B4C0-8491-0C88-A6A9B0D0228B}"/>
              </a:ext>
            </a:extLst>
          </p:cNvPr>
          <p:cNvSpPr>
            <a:spLocks noGrp="1"/>
          </p:cNvSpPr>
          <p:nvPr>
            <p:ph type="sldNum" sz="quarter" idx="12"/>
          </p:nvPr>
        </p:nvSpPr>
        <p:spPr/>
        <p:txBody>
          <a:bodyPr/>
          <a:lstStyle/>
          <a:p>
            <a:r>
              <a:rPr lang="it-IT" dirty="0"/>
              <a:t>14</a:t>
            </a:r>
          </a:p>
        </p:txBody>
      </p:sp>
      <p:sp>
        <p:nvSpPr>
          <p:cNvPr id="6" name="Segnaposto testo 5">
            <a:extLst>
              <a:ext uri="{FF2B5EF4-FFF2-40B4-BE49-F238E27FC236}">
                <a16:creationId xmlns:a16="http://schemas.microsoft.com/office/drawing/2014/main" id="{7C49AF59-EDC6-4B5D-7C3F-90BE2E2F6BA8}"/>
              </a:ext>
            </a:extLst>
          </p:cNvPr>
          <p:cNvSpPr>
            <a:spLocks noGrp="1"/>
          </p:cNvSpPr>
          <p:nvPr>
            <p:ph type="body" sz="quarter" idx="13"/>
          </p:nvPr>
        </p:nvSpPr>
        <p:spPr>
          <a:xfrm>
            <a:off x="3415391" y="240202"/>
            <a:ext cx="5786862" cy="375618"/>
          </a:xfrm>
        </p:spPr>
        <p:txBody>
          <a:bodyPr/>
          <a:lstStyle/>
          <a:p>
            <a:r>
              <a:rPr kumimoji="0" lang="en-US"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rPr>
              <a:t>GLI INDICATORI DI CONTESTO</a:t>
            </a:r>
            <a:endPar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endParaRPr>
          </a:p>
          <a:p>
            <a:endParaRPr lang="it-IT" dirty="0"/>
          </a:p>
        </p:txBody>
      </p:sp>
      <p:pic>
        <p:nvPicPr>
          <p:cNvPr id="8" name="Immagine 7">
            <a:extLst>
              <a:ext uri="{FF2B5EF4-FFF2-40B4-BE49-F238E27FC236}">
                <a16:creationId xmlns:a16="http://schemas.microsoft.com/office/drawing/2014/main" id="{8D234B1E-F1C6-1402-CCBC-6566421BABA0}"/>
              </a:ext>
            </a:extLst>
          </p:cNvPr>
          <p:cNvPicPr>
            <a:picLocks noChangeAspect="1"/>
          </p:cNvPicPr>
          <p:nvPr/>
        </p:nvPicPr>
        <p:blipFill>
          <a:blip r:embed="rId2"/>
          <a:stretch>
            <a:fillRect/>
          </a:stretch>
        </p:blipFill>
        <p:spPr>
          <a:xfrm>
            <a:off x="791672" y="886650"/>
            <a:ext cx="10202885" cy="5016290"/>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FD70AC68-9078-F2F8-F7AE-0AD1ECF8E903}"/>
              </a:ext>
            </a:extLst>
          </p:cNvPr>
          <p:cNvSpPr txBox="1"/>
          <p:nvPr/>
        </p:nvSpPr>
        <p:spPr>
          <a:xfrm>
            <a:off x="3748531" y="630974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8902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1FEB05F-C67F-A7F4-A1D5-094B5BC1DA12}"/>
              </a:ext>
            </a:extLst>
          </p:cNvPr>
          <p:cNvSpPr>
            <a:spLocks noGrp="1"/>
          </p:cNvSpPr>
          <p:nvPr>
            <p:ph type="title"/>
          </p:nvPr>
        </p:nvSpPr>
        <p:spPr>
          <a:xfrm>
            <a:off x="284205" y="1124465"/>
            <a:ext cx="11664779" cy="4905632"/>
          </a:xfrm>
        </p:spPr>
        <p:txBody>
          <a:bodyPr>
            <a:noAutofit/>
          </a:bodyPr>
          <a:lstStyle/>
          <a:p>
            <a:r>
              <a:rPr lang="it-IT" sz="3200" dirty="0">
                <a:latin typeface="Titillium" panose="00000500000000000000" pitchFamily="50" charset="0"/>
                <a:ea typeface="Calibri" panose="020F0502020204030204" pitchFamily="34" charset="0"/>
                <a:cs typeface="Times New Roman" panose="02020603050405020304" pitchFamily="18" charset="0"/>
              </a:rPr>
              <a:t>Gli indicatori di rischio corruttivo negli appalti forniscono informazioni legate agli acquisti delle amministrazioni localizzate nella provincia a cui si riferiscono e assumono particolare rilievo sia in ragione del peculiare peso del fenomeno corruttivo nel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mercato degli appalti </a:t>
            </a:r>
            <a:r>
              <a:rPr lang="it-IT" sz="3200" dirty="0">
                <a:latin typeface="Titillium" panose="00000500000000000000" pitchFamily="50" charset="0"/>
                <a:ea typeface="Calibri" panose="020F0502020204030204" pitchFamily="34" charset="0"/>
                <a:cs typeface="Times New Roman" panose="02020603050405020304" pitchFamily="18" charset="0"/>
              </a:rPr>
              <a:t>che delle finalità istituzionali di Anac e della composizione della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BDNCP</a:t>
            </a:r>
            <a:r>
              <a:rPr lang="it-IT" sz="3200" dirty="0">
                <a:latin typeface="Titillium" panose="00000500000000000000" pitchFamily="50" charset="0"/>
                <a:ea typeface="Calibri" panose="020F0502020204030204" pitchFamily="34" charset="0"/>
                <a:cs typeface="Times New Roman" panose="02020603050405020304" pitchFamily="18" charset="0"/>
              </a:rPr>
              <a:t>. La BDNCP è un patrimonio di grande valore che, per quantità e dettaglio dei dati contenuti, rappresenta un’esperienza unica a livello europeo, tale da permettere il calcolo di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indicatori di rischio</a:t>
            </a:r>
            <a:r>
              <a:rPr lang="it-IT" sz="32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 </a:t>
            </a:r>
            <a:r>
              <a:rPr lang="it-IT" sz="3200" dirty="0">
                <a:latin typeface="Titillium" panose="00000500000000000000" pitchFamily="50" charset="0"/>
                <a:ea typeface="Calibri" panose="020F0502020204030204" pitchFamily="34" charset="0"/>
                <a:cs typeface="Times New Roman" panose="02020603050405020304" pitchFamily="18" charset="0"/>
              </a:rPr>
              <a:t>di corruzione con un estremo grado di dettaglio territoriale, settoriale e temporale. </a:t>
            </a:r>
            <a:br>
              <a:rPr lang="it-IT" sz="3200" dirty="0">
                <a:latin typeface="Titillium" panose="00000500000000000000" pitchFamily="50" charset="0"/>
                <a:ea typeface="Calibri" panose="020F0502020204030204" pitchFamily="34" charset="0"/>
                <a:cs typeface="Times New Roman" panose="02020603050405020304" pitchFamily="18" charset="0"/>
              </a:rPr>
            </a:br>
            <a:br>
              <a:rPr lang="it-IT" sz="3200" dirty="0">
                <a:latin typeface="Titillium" panose="00000500000000000000" pitchFamily="50" charset="0"/>
                <a:ea typeface="Calibri" panose="020F0502020204030204" pitchFamily="34" charset="0"/>
                <a:cs typeface="Times New Roman" panose="02020603050405020304" pitchFamily="18" charset="0"/>
              </a:rPr>
            </a:br>
            <a:endParaRPr lang="it-IT" sz="3200" dirty="0">
              <a:latin typeface="Titillium" panose="00000500000000000000" pitchFamily="50" charset="0"/>
            </a:endParaRPr>
          </a:p>
        </p:txBody>
      </p:sp>
      <p:sp>
        <p:nvSpPr>
          <p:cNvPr id="6" name="Segnaposto testo 5">
            <a:extLst>
              <a:ext uri="{FF2B5EF4-FFF2-40B4-BE49-F238E27FC236}">
                <a16:creationId xmlns:a16="http://schemas.microsoft.com/office/drawing/2014/main" id="{DA359BB1-0083-DE32-CB2E-1A9940432C0D}"/>
              </a:ext>
            </a:extLst>
          </p:cNvPr>
          <p:cNvSpPr>
            <a:spLocks noGrp="1"/>
          </p:cNvSpPr>
          <p:nvPr>
            <p:ph type="body" sz="quarter" idx="13"/>
          </p:nvPr>
        </p:nvSpPr>
        <p:spPr>
          <a:xfrm>
            <a:off x="1112646" y="392831"/>
            <a:ext cx="7772400" cy="375618"/>
          </a:xfrm>
        </p:spPr>
        <p:txBody>
          <a:bodyPr/>
          <a:lstStyle/>
          <a:p>
            <a:r>
              <a:rPr kumimoji="0" lang="en-US"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rPr>
              <a:t>GLI INDICATORI </a:t>
            </a:r>
            <a:r>
              <a:rPr lang="en-US" sz="3600" b="1" dirty="0">
                <a:solidFill>
                  <a:srgbClr val="4472C4"/>
                </a:solidFill>
                <a:latin typeface="Gotham" panose="02000504050000020004" pitchFamily="2" charset="0"/>
                <a:cs typeface="Calibri" panose="020F0502020204030204" pitchFamily="34" charset="0"/>
              </a:rPr>
              <a:t>APPALTI</a:t>
            </a:r>
            <a:endPar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endParaRPr>
          </a:p>
        </p:txBody>
      </p:sp>
      <p:sp>
        <p:nvSpPr>
          <p:cNvPr id="2" name="CasellaDiTesto 1">
            <a:extLst>
              <a:ext uri="{FF2B5EF4-FFF2-40B4-BE49-F238E27FC236}">
                <a16:creationId xmlns:a16="http://schemas.microsoft.com/office/drawing/2014/main" id="{BC0D504D-5A4A-2F55-83CA-5CBCC2BE9D28}"/>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2742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1FEB05F-C67F-A7F4-A1D5-094B5BC1DA12}"/>
              </a:ext>
            </a:extLst>
          </p:cNvPr>
          <p:cNvSpPr>
            <a:spLocks noGrp="1"/>
          </p:cNvSpPr>
          <p:nvPr>
            <p:ph type="title"/>
          </p:nvPr>
        </p:nvSpPr>
        <p:spPr>
          <a:xfrm>
            <a:off x="514218" y="1112108"/>
            <a:ext cx="5581781" cy="5018171"/>
          </a:xfrm>
        </p:spPr>
        <p:txBody>
          <a:bodyPr>
            <a:noAutofit/>
          </a:bodyPr>
          <a:lstStyle/>
          <a:p>
            <a:r>
              <a:rPr lang="it-IT" sz="3200" dirty="0">
                <a:latin typeface="Titillium" panose="00000500000000000000" pitchFamily="50" charset="0"/>
                <a:ea typeface="Calibri" panose="020F0502020204030204" pitchFamily="34" charset="0"/>
                <a:cs typeface="Times New Roman" panose="02020603050405020304" pitchFamily="18" charset="0"/>
              </a:rPr>
              <a:t>Sulla base di un corpo di studi scientifici sempre più importante Anac ha individuato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17 indicatori </a:t>
            </a:r>
            <a:r>
              <a:rPr lang="it-IT" sz="3200" dirty="0">
                <a:latin typeface="Titillium" panose="00000500000000000000" pitchFamily="50" charset="0"/>
                <a:ea typeface="Calibri" panose="020F0502020204030204" pitchFamily="34" charset="0"/>
                <a:cs typeface="Times New Roman" panose="02020603050405020304" pitchFamily="18" charset="0"/>
              </a:rPr>
              <a:t>che a vario titolo individuano aspetti che possono mettere in luce potenziali fenomeni corruttivi nell’ambito degli appalti, segnalando pertanto il rischio di corruzione in ogni provincia italiana.</a:t>
            </a:r>
            <a:br>
              <a:rPr lang="it-IT" sz="3200" dirty="0">
                <a:latin typeface="Titillium" panose="00000500000000000000" pitchFamily="50" charset="0"/>
                <a:ea typeface="Calibri" panose="020F0502020204030204" pitchFamily="34" charset="0"/>
                <a:cs typeface="Times New Roman" panose="02020603050405020304" pitchFamily="18" charset="0"/>
              </a:rPr>
            </a:br>
            <a:endParaRPr lang="it-IT" sz="3200" dirty="0">
              <a:latin typeface="Titillium" panose="00000500000000000000" pitchFamily="50" charset="0"/>
            </a:endParaRPr>
          </a:p>
        </p:txBody>
      </p:sp>
      <p:sp>
        <p:nvSpPr>
          <p:cNvPr id="8" name="Segnaposto testo 5">
            <a:extLst>
              <a:ext uri="{FF2B5EF4-FFF2-40B4-BE49-F238E27FC236}">
                <a16:creationId xmlns:a16="http://schemas.microsoft.com/office/drawing/2014/main" id="{E54A54C9-C5C1-6F04-7F6A-CA0EC697F621}"/>
              </a:ext>
            </a:extLst>
          </p:cNvPr>
          <p:cNvSpPr txBox="1">
            <a:spLocks/>
          </p:cNvSpPr>
          <p:nvPr/>
        </p:nvSpPr>
        <p:spPr>
          <a:xfrm>
            <a:off x="714248" y="329428"/>
            <a:ext cx="7772400" cy="375618"/>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4472C4"/>
                </a:solidFill>
                <a:latin typeface="Gotham" panose="02000504050000020004" pitchFamily="2" charset="0"/>
                <a:cs typeface="Calibri" panose="020F0502020204030204" pitchFamily="34" charset="0"/>
              </a:rPr>
              <a:t>GLI INDICATORI APPALTI</a:t>
            </a:r>
            <a:endParaRPr lang="it-IT" sz="3600" dirty="0">
              <a:solidFill>
                <a:srgbClr val="4472C4"/>
              </a:solidFill>
              <a:latin typeface="Gotham" panose="02000504050000020004" pitchFamily="2" charset="0"/>
              <a:cs typeface="Calibri" panose="020F0502020204030204" pitchFamily="34" charset="0"/>
            </a:endParaRPr>
          </a:p>
        </p:txBody>
      </p:sp>
      <p:pic>
        <p:nvPicPr>
          <p:cNvPr id="9" name="Immagine 8">
            <a:extLst>
              <a:ext uri="{FF2B5EF4-FFF2-40B4-BE49-F238E27FC236}">
                <a16:creationId xmlns:a16="http://schemas.microsoft.com/office/drawing/2014/main" id="{7EC7756C-004E-3F56-FB3B-FA927CBBBE16}"/>
              </a:ext>
            </a:extLst>
          </p:cNvPr>
          <p:cNvPicPr>
            <a:picLocks noChangeAspect="1"/>
          </p:cNvPicPr>
          <p:nvPr/>
        </p:nvPicPr>
        <p:blipFill>
          <a:blip r:embed="rId2"/>
          <a:stretch>
            <a:fillRect/>
          </a:stretch>
        </p:blipFill>
        <p:spPr>
          <a:xfrm>
            <a:off x="6557228" y="1048388"/>
            <a:ext cx="5441184" cy="5253558"/>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325E79CC-D4E3-1B05-7D5E-E968784BC9BD}"/>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94914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E6A7C7A8-B4C0-8491-0C88-A6A9B0D0228B}"/>
              </a:ext>
            </a:extLst>
          </p:cNvPr>
          <p:cNvSpPr>
            <a:spLocks noGrp="1"/>
          </p:cNvSpPr>
          <p:nvPr>
            <p:ph type="sldNum" sz="quarter" idx="12"/>
          </p:nvPr>
        </p:nvSpPr>
        <p:spPr/>
        <p:txBody>
          <a:bodyPr/>
          <a:lstStyle/>
          <a:p>
            <a:r>
              <a:rPr lang="it-IT" dirty="0"/>
              <a:t>18</a:t>
            </a:r>
          </a:p>
        </p:txBody>
      </p:sp>
      <p:sp>
        <p:nvSpPr>
          <p:cNvPr id="4" name="Titolo 3">
            <a:extLst>
              <a:ext uri="{FF2B5EF4-FFF2-40B4-BE49-F238E27FC236}">
                <a16:creationId xmlns:a16="http://schemas.microsoft.com/office/drawing/2014/main" id="{7DB61DDA-3B17-20C3-875C-EC51C9EFF974}"/>
              </a:ext>
            </a:extLst>
          </p:cNvPr>
          <p:cNvSpPr>
            <a:spLocks noGrp="1"/>
          </p:cNvSpPr>
          <p:nvPr>
            <p:ph type="title"/>
          </p:nvPr>
        </p:nvSpPr>
        <p:spPr>
          <a:xfrm>
            <a:off x="197709" y="1287573"/>
            <a:ext cx="7624118" cy="4767237"/>
          </a:xfrm>
        </p:spPr>
        <p:txBody>
          <a:bodyPr>
            <a:noAutofit/>
          </a:bodyPr>
          <a:lstStyle/>
          <a:p>
            <a:pPr>
              <a:spcAft>
                <a:spcPts val="1200"/>
              </a:spcAft>
            </a:pPr>
            <a:r>
              <a:rPr lang="it-IT" sz="2800" dirty="0">
                <a:latin typeface="Titillium" panose="00000500000000000000" pitchFamily="50" charset="0"/>
                <a:ea typeface="Calibri" panose="020F0502020204030204" pitchFamily="34" charset="0"/>
                <a:cs typeface="Times New Roman" panose="02020603050405020304" pitchFamily="18" charset="0"/>
              </a:rPr>
              <a:t>Gli acquisti e i relativi indicatori sono </a:t>
            </a:r>
            <a: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suddivisi</a:t>
            </a:r>
            <a:r>
              <a:rPr lang="it-IT" sz="2800" dirty="0">
                <a:latin typeface="Titillium" panose="00000500000000000000" pitchFamily="50" charset="0"/>
                <a:ea typeface="Calibri" panose="020F0502020204030204" pitchFamily="34" charset="0"/>
                <a:cs typeface="Times New Roman" panose="02020603050405020304" pitchFamily="18" charset="0"/>
              </a:rPr>
              <a:t> per:</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 • oggetto (lavori, servizi, forniture);</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 settore (ordinario e speciale);</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 anno di pubblicazione;</a:t>
            </a:r>
            <a:br>
              <a:rPr lang="it-IT" sz="2800" dirty="0">
                <a:latin typeface="Titillium" panose="00000500000000000000" pitchFamily="50" charset="0"/>
                <a:ea typeface="Calibri" panose="020F0502020204030204" pitchFamily="34" charset="0"/>
                <a:cs typeface="Times New Roman" panose="02020603050405020304" pitchFamily="18" charset="0"/>
              </a:rPr>
            </a:b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È possibile </a:t>
            </a:r>
            <a: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visualizzare</a:t>
            </a:r>
            <a:r>
              <a:rPr lang="it-IT" sz="2800" dirty="0">
                <a:latin typeface="Titillium" panose="00000500000000000000" pitchFamily="50" charset="0"/>
                <a:ea typeface="Calibri" panose="020F0502020204030204" pitchFamily="34" charset="0"/>
                <a:cs typeface="Times New Roman" panose="02020603050405020304" pitchFamily="18" charset="0"/>
              </a:rPr>
              <a:t> inoltre gli indicatori:</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 per oggetto e anno;</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 per settore e anno;</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 per oggetto, settore e anno specifico.</a:t>
            </a:r>
            <a:br>
              <a:rPr lang="it-IT" sz="2800" dirty="0">
                <a:latin typeface="Titillium" panose="00000500000000000000" pitchFamily="50" charset="0"/>
                <a:ea typeface="Calibri" panose="020F0502020204030204" pitchFamily="34" charset="0"/>
                <a:cs typeface="Times New Roman" panose="02020603050405020304" pitchFamily="18" charset="0"/>
              </a:rPr>
            </a:br>
            <a:endParaRPr lang="it-IT" sz="2800" dirty="0">
              <a:latin typeface="Titillium" panose="00000500000000000000" pitchFamily="50" charset="0"/>
            </a:endParaRPr>
          </a:p>
        </p:txBody>
      </p:sp>
      <p:sp>
        <p:nvSpPr>
          <p:cNvPr id="8" name="Segnaposto testo 5">
            <a:extLst>
              <a:ext uri="{FF2B5EF4-FFF2-40B4-BE49-F238E27FC236}">
                <a16:creationId xmlns:a16="http://schemas.microsoft.com/office/drawing/2014/main" id="{5DDB5BCF-9F88-878C-5211-0649EE9FF8D6}"/>
              </a:ext>
            </a:extLst>
          </p:cNvPr>
          <p:cNvSpPr txBox="1">
            <a:spLocks/>
          </p:cNvSpPr>
          <p:nvPr/>
        </p:nvSpPr>
        <p:spPr>
          <a:xfrm>
            <a:off x="993356" y="400234"/>
            <a:ext cx="7772400" cy="375618"/>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4472C4"/>
                </a:solidFill>
                <a:latin typeface="Gotham" panose="02000504050000020004" pitchFamily="2" charset="0"/>
                <a:cs typeface="Calibri" panose="020F0502020204030204" pitchFamily="34" charset="0"/>
              </a:rPr>
              <a:t>GLI INDICATORI APPALTI</a:t>
            </a:r>
            <a:endParaRPr lang="it-IT" sz="3600" dirty="0">
              <a:solidFill>
                <a:srgbClr val="4472C4"/>
              </a:solidFill>
              <a:latin typeface="Gotham" panose="02000504050000020004" pitchFamily="2" charset="0"/>
              <a:cs typeface="Calibri" panose="020F0502020204030204" pitchFamily="34" charset="0"/>
            </a:endParaRPr>
          </a:p>
        </p:txBody>
      </p:sp>
      <p:pic>
        <p:nvPicPr>
          <p:cNvPr id="10" name="Immagine 9">
            <a:extLst>
              <a:ext uri="{FF2B5EF4-FFF2-40B4-BE49-F238E27FC236}">
                <a16:creationId xmlns:a16="http://schemas.microsoft.com/office/drawing/2014/main" id="{D7A9CAB0-4B71-01DF-3453-39CF9425F70D}"/>
              </a:ext>
            </a:extLst>
          </p:cNvPr>
          <p:cNvPicPr>
            <a:picLocks noChangeAspect="1"/>
          </p:cNvPicPr>
          <p:nvPr/>
        </p:nvPicPr>
        <p:blipFill>
          <a:blip r:embed="rId2"/>
          <a:stretch>
            <a:fillRect/>
          </a:stretch>
        </p:blipFill>
        <p:spPr>
          <a:xfrm>
            <a:off x="8184262" y="480918"/>
            <a:ext cx="3810029" cy="6035260"/>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792C8CE7-2A6C-5E4F-73F1-6A81B5EF170C}"/>
              </a:ext>
            </a:extLst>
          </p:cNvPr>
          <p:cNvSpPr txBox="1"/>
          <p:nvPr/>
        </p:nvSpPr>
        <p:spPr>
          <a:xfrm>
            <a:off x="3733981" y="6269957"/>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63092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5CA2AC85-74CF-2A84-FFE7-9A3F9C00E634}"/>
              </a:ext>
            </a:extLst>
          </p:cNvPr>
          <p:cNvSpPr>
            <a:spLocks noGrp="1"/>
          </p:cNvSpPr>
          <p:nvPr>
            <p:ph type="sldNum" sz="quarter" idx="12"/>
          </p:nvPr>
        </p:nvSpPr>
        <p:spPr/>
        <p:txBody>
          <a:bodyPr/>
          <a:lstStyle/>
          <a:p>
            <a:r>
              <a:rPr lang="it-IT" dirty="0"/>
              <a:t>19</a:t>
            </a:r>
          </a:p>
        </p:txBody>
      </p:sp>
      <p:sp>
        <p:nvSpPr>
          <p:cNvPr id="8" name="Segnaposto testo 5">
            <a:extLst>
              <a:ext uri="{FF2B5EF4-FFF2-40B4-BE49-F238E27FC236}">
                <a16:creationId xmlns:a16="http://schemas.microsoft.com/office/drawing/2014/main" id="{9CE01C3D-1833-9FE4-F32B-05D43C2A30E1}"/>
              </a:ext>
            </a:extLst>
          </p:cNvPr>
          <p:cNvSpPr txBox="1">
            <a:spLocks/>
          </p:cNvSpPr>
          <p:nvPr/>
        </p:nvSpPr>
        <p:spPr>
          <a:xfrm>
            <a:off x="3750327" y="138173"/>
            <a:ext cx="6654061" cy="492022"/>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4472C4"/>
                </a:solidFill>
                <a:latin typeface="Gotham" panose="02000504050000020004" pitchFamily="2" charset="0"/>
                <a:cs typeface="Calibri" panose="020F0502020204030204" pitchFamily="34" charset="0"/>
              </a:rPr>
              <a:t>GLI INDICATORI APPALTI</a:t>
            </a:r>
            <a:endParaRPr lang="it-IT" sz="3600" dirty="0">
              <a:solidFill>
                <a:srgbClr val="4472C4"/>
              </a:solidFill>
              <a:latin typeface="Gotham" panose="02000504050000020004" pitchFamily="2" charset="0"/>
              <a:cs typeface="Calibri" panose="020F0502020204030204" pitchFamily="34" charset="0"/>
            </a:endParaRPr>
          </a:p>
        </p:txBody>
      </p:sp>
      <p:pic>
        <p:nvPicPr>
          <p:cNvPr id="9" name="Immagine 8">
            <a:extLst>
              <a:ext uri="{FF2B5EF4-FFF2-40B4-BE49-F238E27FC236}">
                <a16:creationId xmlns:a16="http://schemas.microsoft.com/office/drawing/2014/main" id="{A0EB23E9-182E-A5FB-3D1F-CC47ACB2961A}"/>
              </a:ext>
            </a:extLst>
          </p:cNvPr>
          <p:cNvPicPr>
            <a:picLocks noChangeAspect="1"/>
          </p:cNvPicPr>
          <p:nvPr/>
        </p:nvPicPr>
        <p:blipFill>
          <a:blip r:embed="rId2"/>
          <a:stretch>
            <a:fillRect/>
          </a:stretch>
        </p:blipFill>
        <p:spPr>
          <a:xfrm>
            <a:off x="898748" y="967095"/>
            <a:ext cx="10394504" cy="5564923"/>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6C56322B-A41F-A9D5-DBEB-3885D7B9A91E}"/>
              </a:ext>
            </a:extLst>
          </p:cNvPr>
          <p:cNvSpPr txBox="1"/>
          <p:nvPr/>
        </p:nvSpPr>
        <p:spPr>
          <a:xfrm>
            <a:off x="2774310" y="6039575"/>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91336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E6A7C7A8-B4C0-8491-0C88-A6A9B0D0228B}"/>
              </a:ext>
            </a:extLst>
          </p:cNvPr>
          <p:cNvSpPr>
            <a:spLocks noGrp="1"/>
          </p:cNvSpPr>
          <p:nvPr>
            <p:ph type="sldNum" sz="quarter" idx="12"/>
          </p:nvPr>
        </p:nvSpPr>
        <p:spPr/>
        <p:txBody>
          <a:bodyPr/>
          <a:lstStyle/>
          <a:p>
            <a:r>
              <a:rPr lang="it-IT" dirty="0"/>
              <a:t>20</a:t>
            </a:r>
          </a:p>
        </p:txBody>
      </p:sp>
      <p:sp>
        <p:nvSpPr>
          <p:cNvPr id="8" name="Segnaposto testo 5">
            <a:extLst>
              <a:ext uri="{FF2B5EF4-FFF2-40B4-BE49-F238E27FC236}">
                <a16:creationId xmlns:a16="http://schemas.microsoft.com/office/drawing/2014/main" id="{AF3C3F26-33F4-660B-16C0-45A1DFE0CFD1}"/>
              </a:ext>
            </a:extLst>
          </p:cNvPr>
          <p:cNvSpPr txBox="1">
            <a:spLocks/>
          </p:cNvSpPr>
          <p:nvPr/>
        </p:nvSpPr>
        <p:spPr>
          <a:xfrm>
            <a:off x="2338280" y="187076"/>
            <a:ext cx="8300888" cy="467831"/>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4472C4"/>
                </a:solidFill>
                <a:latin typeface="Gotham" panose="02000504050000020004" pitchFamily="2" charset="0"/>
                <a:cs typeface="Calibri" panose="020F0502020204030204" pitchFamily="34" charset="0"/>
              </a:rPr>
              <a:t>GLI INDICATORI APPALTI</a:t>
            </a:r>
            <a:endParaRPr lang="it-IT" sz="3600" dirty="0">
              <a:solidFill>
                <a:srgbClr val="4472C4"/>
              </a:solidFill>
              <a:latin typeface="Gotham" panose="02000504050000020004" pitchFamily="2" charset="0"/>
              <a:cs typeface="Calibri" panose="020F0502020204030204" pitchFamily="34" charset="0"/>
            </a:endParaRPr>
          </a:p>
        </p:txBody>
      </p:sp>
      <p:pic>
        <p:nvPicPr>
          <p:cNvPr id="9" name="Immagine 8">
            <a:extLst>
              <a:ext uri="{FF2B5EF4-FFF2-40B4-BE49-F238E27FC236}">
                <a16:creationId xmlns:a16="http://schemas.microsoft.com/office/drawing/2014/main" id="{94031CB8-D179-BBC9-A632-B9629A831A52}"/>
              </a:ext>
            </a:extLst>
          </p:cNvPr>
          <p:cNvPicPr>
            <a:picLocks noChangeAspect="1"/>
          </p:cNvPicPr>
          <p:nvPr/>
        </p:nvPicPr>
        <p:blipFill>
          <a:blip r:embed="rId2"/>
          <a:stretch>
            <a:fillRect/>
          </a:stretch>
        </p:blipFill>
        <p:spPr>
          <a:xfrm>
            <a:off x="1078239" y="870005"/>
            <a:ext cx="10413544" cy="5613109"/>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2C49BDE5-463A-0C4D-3FD7-DDFD362D7011}"/>
              </a:ext>
            </a:extLst>
          </p:cNvPr>
          <p:cNvSpPr txBox="1"/>
          <p:nvPr/>
        </p:nvSpPr>
        <p:spPr>
          <a:xfrm>
            <a:off x="2970863" y="5990671"/>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80458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5CA2AC85-74CF-2A84-FFE7-9A3F9C00E634}"/>
              </a:ext>
            </a:extLst>
          </p:cNvPr>
          <p:cNvSpPr>
            <a:spLocks noGrp="1"/>
          </p:cNvSpPr>
          <p:nvPr>
            <p:ph type="sldNum" sz="quarter" idx="12"/>
          </p:nvPr>
        </p:nvSpPr>
        <p:spPr/>
        <p:txBody>
          <a:bodyPr/>
          <a:lstStyle/>
          <a:p>
            <a:r>
              <a:rPr lang="it-IT" dirty="0"/>
              <a:t>21</a:t>
            </a:r>
          </a:p>
        </p:txBody>
      </p:sp>
      <p:sp>
        <p:nvSpPr>
          <p:cNvPr id="8" name="Segnaposto testo 5">
            <a:extLst>
              <a:ext uri="{FF2B5EF4-FFF2-40B4-BE49-F238E27FC236}">
                <a16:creationId xmlns:a16="http://schemas.microsoft.com/office/drawing/2014/main" id="{C56064EF-9A8E-65FE-D04A-AD2C286C3FA4}"/>
              </a:ext>
            </a:extLst>
          </p:cNvPr>
          <p:cNvSpPr txBox="1">
            <a:spLocks/>
          </p:cNvSpPr>
          <p:nvPr/>
        </p:nvSpPr>
        <p:spPr>
          <a:xfrm>
            <a:off x="2643277" y="304967"/>
            <a:ext cx="7625187" cy="434849"/>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4472C4"/>
                </a:solidFill>
                <a:latin typeface="Gotham" panose="02000504050000020004" pitchFamily="2" charset="0"/>
                <a:cs typeface="Calibri" panose="020F0502020204030204" pitchFamily="34" charset="0"/>
              </a:rPr>
              <a:t>GLI INDICATORI APPALTI</a:t>
            </a:r>
            <a:endParaRPr lang="it-IT" sz="3600" dirty="0">
              <a:solidFill>
                <a:srgbClr val="4472C4"/>
              </a:solidFill>
              <a:latin typeface="Gotham" panose="02000504050000020004" pitchFamily="2" charset="0"/>
              <a:cs typeface="Calibri" panose="020F0502020204030204" pitchFamily="34" charset="0"/>
            </a:endParaRPr>
          </a:p>
        </p:txBody>
      </p:sp>
      <p:pic>
        <p:nvPicPr>
          <p:cNvPr id="9" name="Immagine 8">
            <a:extLst>
              <a:ext uri="{FF2B5EF4-FFF2-40B4-BE49-F238E27FC236}">
                <a16:creationId xmlns:a16="http://schemas.microsoft.com/office/drawing/2014/main" id="{2ACADCDC-50B6-4DA9-7C8C-2EB2E86B00E8}"/>
              </a:ext>
            </a:extLst>
          </p:cNvPr>
          <p:cNvPicPr>
            <a:picLocks noChangeAspect="1"/>
          </p:cNvPicPr>
          <p:nvPr/>
        </p:nvPicPr>
        <p:blipFill>
          <a:blip r:embed="rId3"/>
          <a:stretch>
            <a:fillRect/>
          </a:stretch>
        </p:blipFill>
        <p:spPr>
          <a:xfrm>
            <a:off x="1057477" y="907450"/>
            <a:ext cx="10347810" cy="5621033"/>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C0F32B5D-0F36-C5D1-A0E7-3896B0353198}"/>
              </a:ext>
            </a:extLst>
          </p:cNvPr>
          <p:cNvSpPr txBox="1"/>
          <p:nvPr/>
        </p:nvSpPr>
        <p:spPr>
          <a:xfrm>
            <a:off x="2953772" y="6060590"/>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42094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1FEB05F-C67F-A7F4-A1D5-094B5BC1DA12}"/>
              </a:ext>
            </a:extLst>
          </p:cNvPr>
          <p:cNvSpPr>
            <a:spLocks noGrp="1"/>
          </p:cNvSpPr>
          <p:nvPr>
            <p:ph type="title"/>
          </p:nvPr>
        </p:nvSpPr>
        <p:spPr>
          <a:xfrm>
            <a:off x="954827" y="1198605"/>
            <a:ext cx="10845876" cy="4223424"/>
          </a:xfrm>
        </p:spPr>
        <p:txBody>
          <a:bodyPr>
            <a:noAutofit/>
          </a:bodyPr>
          <a:lstStyle/>
          <a:p>
            <a:pPr algn="just"/>
            <a:br>
              <a:rPr lang="it-IT" sz="3200" dirty="0">
                <a:latin typeface="Titillium" panose="00000500000000000000" pitchFamily="50" charset="0"/>
                <a:ea typeface="Calibri" panose="020F0502020204030204" pitchFamily="34" charset="0"/>
                <a:cs typeface="Times New Roman" panose="02020603050405020304" pitchFamily="18" charset="0"/>
              </a:rPr>
            </a:br>
            <a:r>
              <a:rPr lang="it-IT" sz="3200" dirty="0">
                <a:latin typeface="Titillium" panose="00000500000000000000" pitchFamily="50" charset="0"/>
                <a:ea typeface="Calibri" panose="020F0502020204030204" pitchFamily="34" charset="0"/>
                <a:cs typeface="Times New Roman" panose="02020603050405020304" pitchFamily="18" charset="0"/>
              </a:rPr>
              <a:t>Il cruscotto permette di calcolare degli indicatori di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sintesi</a:t>
            </a:r>
            <a:r>
              <a:rPr lang="it-IT" sz="3200" dirty="0">
                <a:solidFill>
                  <a:srgbClr val="FF0000"/>
                </a:solidFill>
                <a:latin typeface="Titillium" panose="00000500000000000000" pitchFamily="50" charset="0"/>
                <a:ea typeface="Calibri" panose="020F0502020204030204" pitchFamily="34" charset="0"/>
                <a:cs typeface="Times New Roman" panose="02020603050405020304" pitchFamily="18" charset="0"/>
              </a:rPr>
              <a:t> </a:t>
            </a:r>
            <a:r>
              <a:rPr lang="it-IT" sz="3200" dirty="0">
                <a:latin typeface="Titillium" panose="00000500000000000000" pitchFamily="50" charset="0"/>
                <a:ea typeface="Calibri" panose="020F0502020204030204" pitchFamily="34" charset="0"/>
                <a:cs typeface="Times New Roman" panose="02020603050405020304" pitchFamily="18" charset="0"/>
              </a:rPr>
              <a:t>secondo diverse soglie di rischio, ottenuti condensando le informazioni provenienti da tutti o parte dei 17 indicatori di rischio corruttivo. Questa procedura permette il confronto uniforme tra più indicatori calcolati con diverse scale ed unità di misura mediante l’attivazione e poi l’aggregazione delle cosiddette </a:t>
            </a:r>
            <a:r>
              <a:rPr lang="it-IT" sz="32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red flags</a:t>
            </a:r>
            <a:r>
              <a:rPr lang="it-IT" sz="3200" dirty="0">
                <a:latin typeface="Titillium" panose="00000500000000000000" pitchFamily="50" charset="0"/>
                <a:ea typeface="Calibri" panose="020F0502020204030204" pitchFamily="34" charset="0"/>
                <a:cs typeface="Times New Roman" panose="02020603050405020304" pitchFamily="18" charset="0"/>
              </a:rPr>
              <a:t>.</a:t>
            </a:r>
            <a:endParaRPr lang="it-IT" sz="3200" dirty="0">
              <a:latin typeface="Titillium" panose="00000500000000000000" pitchFamily="50" charset="0"/>
            </a:endParaRPr>
          </a:p>
        </p:txBody>
      </p:sp>
      <p:sp>
        <p:nvSpPr>
          <p:cNvPr id="6" name="Segnaposto testo 5">
            <a:extLst>
              <a:ext uri="{FF2B5EF4-FFF2-40B4-BE49-F238E27FC236}">
                <a16:creationId xmlns:a16="http://schemas.microsoft.com/office/drawing/2014/main" id="{DA359BB1-0083-DE32-CB2E-1A9940432C0D}"/>
              </a:ext>
            </a:extLst>
          </p:cNvPr>
          <p:cNvSpPr>
            <a:spLocks noGrp="1"/>
          </p:cNvSpPr>
          <p:nvPr>
            <p:ph type="body" sz="quarter" idx="13"/>
          </p:nvPr>
        </p:nvSpPr>
        <p:spPr>
          <a:xfrm>
            <a:off x="1896377" y="448877"/>
            <a:ext cx="7772400" cy="375618"/>
          </a:xfrm>
        </p:spPr>
        <p:txBody>
          <a:bodyPr/>
          <a:lstStyle/>
          <a:p>
            <a:r>
              <a:rPr lang="en-US" sz="3600" dirty="0">
                <a:solidFill>
                  <a:srgbClr val="4472C4"/>
                </a:solidFill>
                <a:latin typeface="Gotham" panose="02000504050000020004" pitchFamily="2" charset="0"/>
                <a:cs typeface="Calibri" panose="020F0502020204030204" pitchFamily="34" charset="0"/>
              </a:rPr>
              <a:t>GLI INDICATORI APPALTI</a:t>
            </a:r>
            <a:endParaRPr lang="it-IT" sz="3600" dirty="0">
              <a:solidFill>
                <a:srgbClr val="4472C4"/>
              </a:solidFill>
              <a:latin typeface="Gotham" panose="02000504050000020004" pitchFamily="2" charset="0"/>
              <a:cs typeface="Calibri" panose="020F0502020204030204" pitchFamily="34" charset="0"/>
            </a:endParaRPr>
          </a:p>
          <a:p>
            <a:endParaRPr lang="it-IT" dirty="0"/>
          </a:p>
        </p:txBody>
      </p:sp>
      <p:sp>
        <p:nvSpPr>
          <p:cNvPr id="2" name="CasellaDiTesto 1">
            <a:extLst>
              <a:ext uri="{FF2B5EF4-FFF2-40B4-BE49-F238E27FC236}">
                <a16:creationId xmlns:a16="http://schemas.microsoft.com/office/drawing/2014/main" id="{5282C9B1-7A4D-88DC-8750-08AC0D5964E4}"/>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50609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1FEB05F-C67F-A7F4-A1D5-094B5BC1DA12}"/>
              </a:ext>
            </a:extLst>
          </p:cNvPr>
          <p:cNvSpPr>
            <a:spLocks noGrp="1"/>
          </p:cNvSpPr>
          <p:nvPr>
            <p:ph type="title"/>
          </p:nvPr>
        </p:nvSpPr>
        <p:spPr>
          <a:xfrm>
            <a:off x="308919" y="902043"/>
            <a:ext cx="11677135" cy="5763677"/>
          </a:xfrm>
        </p:spPr>
        <p:txBody>
          <a:bodyPr>
            <a:noAutofit/>
          </a:bodyPr>
          <a:lstStyle/>
          <a:p>
            <a:br>
              <a:rPr lang="it-IT" sz="3000" dirty="0">
                <a:latin typeface="Titillium" panose="00000500000000000000" pitchFamily="50" charset="0"/>
                <a:ea typeface="Calibri" panose="020F0502020204030204" pitchFamily="34" charset="0"/>
                <a:cs typeface="Times New Roman" panose="02020603050405020304" pitchFamily="18" charset="0"/>
              </a:rPr>
            </a:br>
            <a:r>
              <a:rPr lang="it-IT" sz="3000" dirty="0">
                <a:latin typeface="Titillium" panose="00000500000000000000" pitchFamily="50" charset="0"/>
                <a:ea typeface="Calibri" panose="020F0502020204030204" pitchFamily="34" charset="0"/>
                <a:cs typeface="Times New Roman" panose="02020603050405020304" pitchFamily="18" charset="0"/>
              </a:rPr>
              <a:t>Per ognuno degli indicatori selezionati viene attivata una </a:t>
            </a:r>
            <a:r>
              <a:rPr lang="it-IT" sz="30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red flag </a:t>
            </a:r>
            <a:r>
              <a:rPr lang="it-IT" sz="3000" dirty="0">
                <a:latin typeface="Titillium" panose="00000500000000000000" pitchFamily="50" charset="0"/>
                <a:ea typeface="Calibri" panose="020F0502020204030204" pitchFamily="34" charset="0"/>
                <a:cs typeface="Times New Roman" panose="02020603050405020304" pitchFamily="18" charset="0"/>
              </a:rPr>
              <a:t>in una determinata provincia se il suo valore supera quello di una data percentuale delle province con valore meno rischioso. </a:t>
            </a:r>
            <a:br>
              <a:rPr lang="it-IT" sz="3000" dirty="0">
                <a:latin typeface="Titillium" panose="00000500000000000000" pitchFamily="50" charset="0"/>
                <a:ea typeface="Calibri" panose="020F0502020204030204" pitchFamily="34" charset="0"/>
                <a:cs typeface="Times New Roman" panose="02020603050405020304" pitchFamily="18" charset="0"/>
              </a:rPr>
            </a:br>
            <a:r>
              <a:rPr lang="it-IT" sz="3000" dirty="0">
                <a:latin typeface="Titillium" panose="00000500000000000000" pitchFamily="50" charset="0"/>
                <a:ea typeface="Calibri" panose="020F0502020204030204" pitchFamily="34" charset="0"/>
                <a:cs typeface="Times New Roman" panose="02020603050405020304" pitchFamily="18" charset="0"/>
              </a:rPr>
              <a:t>Il valore soglia può essere liberamente scelto in base al rischio che si vuole evidenziare e può variare da 0.75 a 0.99, ad esempio impostando il valore a :</a:t>
            </a:r>
            <a:br>
              <a:rPr lang="it-IT" sz="3000" dirty="0">
                <a:latin typeface="Titillium" panose="00000500000000000000" pitchFamily="50" charset="0"/>
                <a:ea typeface="Calibri" panose="020F0502020204030204" pitchFamily="34" charset="0"/>
                <a:cs typeface="Times New Roman" panose="02020603050405020304" pitchFamily="18" charset="0"/>
              </a:rPr>
            </a:br>
            <a:r>
              <a:rPr lang="it-IT" sz="3000" dirty="0">
                <a:latin typeface="Titillium" panose="00000500000000000000" pitchFamily="50" charset="0"/>
                <a:ea typeface="Calibri" panose="020F0502020204030204" pitchFamily="34" charset="0"/>
                <a:cs typeface="Times New Roman" panose="02020603050405020304" pitchFamily="18" charset="0"/>
              </a:rPr>
              <a:t> - 0.75 si attiveranno le red flags per il 25% delle province con il valore più rischioso, mentre</a:t>
            </a:r>
            <a:br>
              <a:rPr lang="it-IT" sz="3000" dirty="0">
                <a:latin typeface="Titillium" panose="00000500000000000000" pitchFamily="50" charset="0"/>
                <a:ea typeface="Calibri" panose="020F0502020204030204" pitchFamily="34" charset="0"/>
                <a:cs typeface="Times New Roman" panose="02020603050405020304" pitchFamily="18" charset="0"/>
              </a:rPr>
            </a:br>
            <a:r>
              <a:rPr lang="it-IT" sz="3000" dirty="0">
                <a:latin typeface="Titillium" panose="00000500000000000000" pitchFamily="50" charset="0"/>
                <a:ea typeface="Calibri" panose="020F0502020204030204" pitchFamily="34" charset="0"/>
                <a:cs typeface="Times New Roman" panose="02020603050405020304" pitchFamily="18" charset="0"/>
              </a:rPr>
              <a:t>- impostandolo a 0.99 si ritiene a rischio solo l’1% delle province marcate con una red flags. </a:t>
            </a:r>
            <a:br>
              <a:rPr lang="it-IT" sz="2200" dirty="0">
                <a:latin typeface="Titillium" panose="00000500000000000000" pitchFamily="50" charset="0"/>
                <a:ea typeface="Calibri" panose="020F0502020204030204" pitchFamily="34" charset="0"/>
                <a:cs typeface="Times New Roman" panose="02020603050405020304" pitchFamily="18" charset="0"/>
              </a:rPr>
            </a:br>
            <a:endParaRPr lang="it-IT" sz="2200" dirty="0">
              <a:latin typeface="Titillium" panose="00000500000000000000" pitchFamily="50" charset="0"/>
            </a:endParaRPr>
          </a:p>
        </p:txBody>
      </p:sp>
      <p:sp>
        <p:nvSpPr>
          <p:cNvPr id="6" name="Segnaposto testo 5">
            <a:extLst>
              <a:ext uri="{FF2B5EF4-FFF2-40B4-BE49-F238E27FC236}">
                <a16:creationId xmlns:a16="http://schemas.microsoft.com/office/drawing/2014/main" id="{DA359BB1-0083-DE32-CB2E-1A9940432C0D}"/>
              </a:ext>
            </a:extLst>
          </p:cNvPr>
          <p:cNvSpPr>
            <a:spLocks noGrp="1"/>
          </p:cNvSpPr>
          <p:nvPr>
            <p:ph type="body" sz="quarter" idx="13"/>
          </p:nvPr>
        </p:nvSpPr>
        <p:spPr>
          <a:xfrm>
            <a:off x="1291400" y="235278"/>
            <a:ext cx="7772400" cy="375618"/>
          </a:xfrm>
        </p:spPr>
        <p:txBody>
          <a:bodyPr/>
          <a:lstStyle/>
          <a:p>
            <a:r>
              <a:rPr lang="en-US" sz="3600" dirty="0">
                <a:solidFill>
                  <a:srgbClr val="4472C4"/>
                </a:solidFill>
                <a:latin typeface="Gotham" panose="02000504050000020004" pitchFamily="2" charset="0"/>
                <a:cs typeface="Calibri" panose="020F0502020204030204" pitchFamily="34" charset="0"/>
              </a:rPr>
              <a:t>GLI INDICATORI APPALTI</a:t>
            </a:r>
            <a:endParaRPr lang="it-IT" sz="3600" dirty="0">
              <a:solidFill>
                <a:srgbClr val="4472C4"/>
              </a:solidFill>
              <a:latin typeface="Gotham" panose="02000504050000020004" pitchFamily="2" charset="0"/>
              <a:cs typeface="Calibri" panose="020F0502020204030204" pitchFamily="34" charset="0"/>
            </a:endParaRPr>
          </a:p>
        </p:txBody>
      </p:sp>
      <p:sp>
        <p:nvSpPr>
          <p:cNvPr id="2" name="CasellaDiTesto 1">
            <a:extLst>
              <a:ext uri="{FF2B5EF4-FFF2-40B4-BE49-F238E27FC236}">
                <a16:creationId xmlns:a16="http://schemas.microsoft.com/office/drawing/2014/main" id="{D0AC5E59-A336-418B-FE7B-38A41C3C8BB6}"/>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8697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5CA2AC85-74CF-2A84-FFE7-9A3F9C00E634}"/>
              </a:ext>
            </a:extLst>
          </p:cNvPr>
          <p:cNvSpPr>
            <a:spLocks noGrp="1"/>
          </p:cNvSpPr>
          <p:nvPr>
            <p:ph type="sldNum" sz="quarter" idx="12"/>
          </p:nvPr>
        </p:nvSpPr>
        <p:spPr/>
        <p:txBody>
          <a:bodyPr/>
          <a:lstStyle/>
          <a:p>
            <a:r>
              <a:rPr lang="it-IT" dirty="0"/>
              <a:t>24</a:t>
            </a:r>
          </a:p>
        </p:txBody>
      </p:sp>
      <p:sp>
        <p:nvSpPr>
          <p:cNvPr id="8" name="Segnaposto testo 5">
            <a:extLst>
              <a:ext uri="{FF2B5EF4-FFF2-40B4-BE49-F238E27FC236}">
                <a16:creationId xmlns:a16="http://schemas.microsoft.com/office/drawing/2014/main" id="{45CF3222-816A-2814-C51B-E19212742EE2}"/>
              </a:ext>
            </a:extLst>
          </p:cNvPr>
          <p:cNvSpPr txBox="1">
            <a:spLocks/>
          </p:cNvSpPr>
          <p:nvPr/>
        </p:nvSpPr>
        <p:spPr>
          <a:xfrm>
            <a:off x="3521676" y="235278"/>
            <a:ext cx="7265773" cy="492442"/>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4472C4"/>
                </a:solidFill>
                <a:latin typeface="Gotham" panose="02000504050000020004" pitchFamily="2" charset="0"/>
                <a:cs typeface="Calibri" panose="020F0502020204030204" pitchFamily="34" charset="0"/>
              </a:rPr>
              <a:t>GLI INDICATORI APPALTI</a:t>
            </a:r>
            <a:endParaRPr lang="it-IT" sz="3600" dirty="0">
              <a:solidFill>
                <a:srgbClr val="4472C4"/>
              </a:solidFill>
              <a:latin typeface="Gotham" panose="02000504050000020004" pitchFamily="2" charset="0"/>
              <a:cs typeface="Calibri" panose="020F0502020204030204" pitchFamily="34" charset="0"/>
            </a:endParaRPr>
          </a:p>
        </p:txBody>
      </p:sp>
      <p:pic>
        <p:nvPicPr>
          <p:cNvPr id="9" name="Immagine 8">
            <a:extLst>
              <a:ext uri="{FF2B5EF4-FFF2-40B4-BE49-F238E27FC236}">
                <a16:creationId xmlns:a16="http://schemas.microsoft.com/office/drawing/2014/main" id="{439BDB2E-2D1A-A052-0DCE-F07D798D3604}"/>
              </a:ext>
            </a:extLst>
          </p:cNvPr>
          <p:cNvPicPr>
            <a:picLocks noChangeAspect="1"/>
          </p:cNvPicPr>
          <p:nvPr/>
        </p:nvPicPr>
        <p:blipFill>
          <a:blip r:embed="rId2"/>
          <a:stretch>
            <a:fillRect/>
          </a:stretch>
        </p:blipFill>
        <p:spPr>
          <a:xfrm>
            <a:off x="584284" y="1344641"/>
            <a:ext cx="4165540" cy="5072089"/>
          </a:xfrm>
          <a:prstGeom prst="rect">
            <a:avLst/>
          </a:prstGeom>
          <a:ln>
            <a:noFill/>
          </a:ln>
          <a:effectLst>
            <a:outerShdw blurRad="292100" dist="139700" dir="2700000" algn="tl" rotWithShape="0">
              <a:srgbClr val="333333">
                <a:alpha val="65000"/>
              </a:srgbClr>
            </a:outerShdw>
          </a:effectLst>
        </p:spPr>
      </p:pic>
      <p:pic>
        <p:nvPicPr>
          <p:cNvPr id="11" name="Immagine 10">
            <a:extLst>
              <a:ext uri="{FF2B5EF4-FFF2-40B4-BE49-F238E27FC236}">
                <a16:creationId xmlns:a16="http://schemas.microsoft.com/office/drawing/2014/main" id="{F2637758-A7AB-C224-D2D2-0246A56EA4A2}"/>
              </a:ext>
            </a:extLst>
          </p:cNvPr>
          <p:cNvPicPr>
            <a:picLocks noChangeAspect="1"/>
          </p:cNvPicPr>
          <p:nvPr/>
        </p:nvPicPr>
        <p:blipFill>
          <a:blip r:embed="rId3"/>
          <a:stretch>
            <a:fillRect/>
          </a:stretch>
        </p:blipFill>
        <p:spPr>
          <a:xfrm>
            <a:off x="6628250" y="1344642"/>
            <a:ext cx="4542258" cy="5072089"/>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5EDCEDA4-CCAE-D440-E043-2F4DBC0302A9}"/>
              </a:ext>
            </a:extLst>
          </p:cNvPr>
          <p:cNvSpPr txBox="1"/>
          <p:nvPr/>
        </p:nvSpPr>
        <p:spPr>
          <a:xfrm>
            <a:off x="210065" y="949935"/>
            <a:ext cx="5758287" cy="338554"/>
          </a:xfrm>
          <a:prstGeom prst="rect">
            <a:avLst/>
          </a:prstGeom>
          <a:noFill/>
        </p:spPr>
        <p:txBody>
          <a:bodyPr wrap="square" rtlCol="0">
            <a:spAutoFit/>
          </a:bodyPr>
          <a:lstStyle/>
          <a:p>
            <a:r>
              <a:rPr lang="it-IT" sz="1600" dirty="0">
                <a:latin typeface="Titillium" panose="00000500000000000000" pitchFamily="50" charset="0"/>
                <a:cs typeface="Times New Roman" panose="02020603050405020304" pitchFamily="18" charset="0"/>
              </a:rPr>
              <a:t>Focus Soglia di Rischio - Varianti Lavori Settore Ordinario 75°</a:t>
            </a:r>
          </a:p>
        </p:txBody>
      </p:sp>
      <p:sp>
        <p:nvSpPr>
          <p:cNvPr id="4" name="CasellaDiTesto 3">
            <a:extLst>
              <a:ext uri="{FF2B5EF4-FFF2-40B4-BE49-F238E27FC236}">
                <a16:creationId xmlns:a16="http://schemas.microsoft.com/office/drawing/2014/main" id="{2D881440-FE8E-0F96-02F4-9C990C40B7E8}"/>
              </a:ext>
            </a:extLst>
          </p:cNvPr>
          <p:cNvSpPr txBox="1"/>
          <p:nvPr/>
        </p:nvSpPr>
        <p:spPr>
          <a:xfrm>
            <a:off x="5563751" y="949935"/>
            <a:ext cx="6628249" cy="338554"/>
          </a:xfrm>
          <a:prstGeom prst="rect">
            <a:avLst/>
          </a:prstGeom>
          <a:noFill/>
        </p:spPr>
        <p:txBody>
          <a:bodyPr wrap="square" rtlCol="0">
            <a:spAutoFit/>
          </a:bodyPr>
          <a:lstStyle/>
          <a:p>
            <a:r>
              <a:rPr lang="it-IT" sz="1600" dirty="0">
                <a:latin typeface="Titillium" panose="00000500000000000000" pitchFamily="50" charset="0"/>
                <a:cs typeface="Times New Roman" panose="02020603050405020304" pitchFamily="18" charset="0"/>
              </a:rPr>
              <a:t>Focus Soglia di Rischio Estensione periodo pubblicazione bando Forniture 90°</a:t>
            </a:r>
          </a:p>
        </p:txBody>
      </p:sp>
      <p:sp>
        <p:nvSpPr>
          <p:cNvPr id="5" name="CasellaDiTesto 4">
            <a:extLst>
              <a:ext uri="{FF2B5EF4-FFF2-40B4-BE49-F238E27FC236}">
                <a16:creationId xmlns:a16="http://schemas.microsoft.com/office/drawing/2014/main" id="{40AC967A-A3BA-1F4F-21F5-6843F2DD9C3E}"/>
              </a:ext>
            </a:extLst>
          </p:cNvPr>
          <p:cNvSpPr txBox="1"/>
          <p:nvPr/>
        </p:nvSpPr>
        <p:spPr>
          <a:xfrm>
            <a:off x="3936543"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164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5CA2AC85-74CF-2A84-FFE7-9A3F9C00E634}"/>
              </a:ext>
            </a:extLst>
          </p:cNvPr>
          <p:cNvSpPr>
            <a:spLocks noGrp="1"/>
          </p:cNvSpPr>
          <p:nvPr>
            <p:ph type="sldNum" sz="quarter" idx="12"/>
          </p:nvPr>
        </p:nvSpPr>
        <p:spPr/>
        <p:txBody>
          <a:bodyPr/>
          <a:lstStyle/>
          <a:p>
            <a:r>
              <a:rPr lang="it-IT" dirty="0"/>
              <a:t>25</a:t>
            </a:r>
          </a:p>
        </p:txBody>
      </p:sp>
      <p:sp>
        <p:nvSpPr>
          <p:cNvPr id="8" name="Segnaposto testo 5">
            <a:extLst>
              <a:ext uri="{FF2B5EF4-FFF2-40B4-BE49-F238E27FC236}">
                <a16:creationId xmlns:a16="http://schemas.microsoft.com/office/drawing/2014/main" id="{8DEACC1D-8557-9074-9F77-F5CB2CF7A21E}"/>
              </a:ext>
            </a:extLst>
          </p:cNvPr>
          <p:cNvSpPr txBox="1">
            <a:spLocks/>
          </p:cNvSpPr>
          <p:nvPr/>
        </p:nvSpPr>
        <p:spPr>
          <a:xfrm>
            <a:off x="3015050" y="217054"/>
            <a:ext cx="6264874" cy="492442"/>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4472C4"/>
                </a:solidFill>
                <a:latin typeface="Gotham" panose="02000504050000020004" pitchFamily="2" charset="0"/>
                <a:cs typeface="Calibri" panose="020F0502020204030204" pitchFamily="34" charset="0"/>
              </a:rPr>
              <a:t>GLI INDICATORI APPALTI</a:t>
            </a:r>
            <a:endParaRPr lang="it-IT" sz="3600" dirty="0">
              <a:solidFill>
                <a:srgbClr val="4472C4"/>
              </a:solidFill>
              <a:latin typeface="Gotham" panose="02000504050000020004" pitchFamily="2" charset="0"/>
              <a:cs typeface="Calibri" panose="020F0502020204030204" pitchFamily="34" charset="0"/>
            </a:endParaRPr>
          </a:p>
        </p:txBody>
      </p:sp>
      <p:sp>
        <p:nvSpPr>
          <p:cNvPr id="2" name="CasellaDiTesto 1">
            <a:extLst>
              <a:ext uri="{FF2B5EF4-FFF2-40B4-BE49-F238E27FC236}">
                <a16:creationId xmlns:a16="http://schemas.microsoft.com/office/drawing/2014/main" id="{04259514-21AF-D227-2499-86A50B855AF0}"/>
              </a:ext>
            </a:extLst>
          </p:cNvPr>
          <p:cNvSpPr txBox="1"/>
          <p:nvPr/>
        </p:nvSpPr>
        <p:spPr>
          <a:xfrm>
            <a:off x="187447" y="898096"/>
            <a:ext cx="5224811" cy="307777"/>
          </a:xfrm>
          <a:prstGeom prst="rect">
            <a:avLst/>
          </a:prstGeom>
          <a:noFill/>
        </p:spPr>
        <p:txBody>
          <a:bodyPr wrap="square" rtlCol="0">
            <a:spAutoFit/>
          </a:bodyPr>
          <a:lstStyle/>
          <a:p>
            <a:r>
              <a:rPr lang="it-IT" sz="1400" dirty="0">
                <a:latin typeface="Titillium" panose="00000500000000000000" pitchFamily="50" charset="0"/>
                <a:cs typeface="Times New Roman" panose="02020603050405020304" pitchFamily="18" charset="0"/>
              </a:rPr>
              <a:t>Focus Soglia di Rischio – 5 indicatori riduzione concorrenza 75°</a:t>
            </a:r>
          </a:p>
        </p:txBody>
      </p:sp>
      <p:sp>
        <p:nvSpPr>
          <p:cNvPr id="4" name="CasellaDiTesto 3">
            <a:extLst>
              <a:ext uri="{FF2B5EF4-FFF2-40B4-BE49-F238E27FC236}">
                <a16:creationId xmlns:a16="http://schemas.microsoft.com/office/drawing/2014/main" id="{4C913B80-9BD0-BA7D-179B-9875FC39E861}"/>
              </a:ext>
            </a:extLst>
          </p:cNvPr>
          <p:cNvSpPr txBox="1"/>
          <p:nvPr/>
        </p:nvSpPr>
        <p:spPr>
          <a:xfrm>
            <a:off x="6005384" y="898096"/>
            <a:ext cx="5999169" cy="307777"/>
          </a:xfrm>
          <a:prstGeom prst="rect">
            <a:avLst/>
          </a:prstGeom>
          <a:noFill/>
        </p:spPr>
        <p:txBody>
          <a:bodyPr wrap="square" rtlCol="0">
            <a:spAutoFit/>
          </a:bodyPr>
          <a:lstStyle/>
          <a:p>
            <a:r>
              <a:rPr lang="it-IT" sz="1400" dirty="0">
                <a:latin typeface="Titillium" panose="00000500000000000000" pitchFamily="50" charset="0"/>
                <a:cs typeface="Times New Roman" panose="02020603050405020304" pitchFamily="18" charset="0"/>
              </a:rPr>
              <a:t>Focus Soglia di Rischio Offerta singola e proporzione contratti stessa impresa 75°</a:t>
            </a:r>
          </a:p>
        </p:txBody>
      </p:sp>
      <p:pic>
        <p:nvPicPr>
          <p:cNvPr id="6" name="Immagine 5" descr="Immagine che contiene mappa&#10;&#10;Descrizione generata automaticamente">
            <a:extLst>
              <a:ext uri="{FF2B5EF4-FFF2-40B4-BE49-F238E27FC236}">
                <a16:creationId xmlns:a16="http://schemas.microsoft.com/office/drawing/2014/main" id="{AF4CF144-35BC-82C5-3775-9EF4B661BDA8}"/>
              </a:ext>
            </a:extLst>
          </p:cNvPr>
          <p:cNvPicPr>
            <a:picLocks noChangeAspect="1"/>
          </p:cNvPicPr>
          <p:nvPr/>
        </p:nvPicPr>
        <p:blipFill>
          <a:blip r:embed="rId2"/>
          <a:stretch>
            <a:fillRect/>
          </a:stretch>
        </p:blipFill>
        <p:spPr>
          <a:xfrm>
            <a:off x="751922" y="1272392"/>
            <a:ext cx="4393796" cy="5180745"/>
          </a:xfrm>
          <a:prstGeom prst="rect">
            <a:avLst/>
          </a:prstGeom>
          <a:ln>
            <a:noFill/>
          </a:ln>
          <a:effectLst>
            <a:outerShdw blurRad="292100" dist="139700" dir="2700000" algn="tl" rotWithShape="0">
              <a:srgbClr val="333333">
                <a:alpha val="65000"/>
              </a:srgbClr>
            </a:outerShdw>
          </a:effectLst>
        </p:spPr>
      </p:pic>
      <p:pic>
        <p:nvPicPr>
          <p:cNvPr id="11" name="Immagine 10" descr="Immagine che contiene mappa&#10;&#10;Descrizione generata automaticamente">
            <a:extLst>
              <a:ext uri="{FF2B5EF4-FFF2-40B4-BE49-F238E27FC236}">
                <a16:creationId xmlns:a16="http://schemas.microsoft.com/office/drawing/2014/main" id="{A32A2B58-B7F5-6F6E-A0EC-889A3A347A04}"/>
              </a:ext>
            </a:extLst>
          </p:cNvPr>
          <p:cNvPicPr>
            <a:picLocks noChangeAspect="1"/>
          </p:cNvPicPr>
          <p:nvPr/>
        </p:nvPicPr>
        <p:blipFill>
          <a:blip r:embed="rId3"/>
          <a:stretch>
            <a:fillRect/>
          </a:stretch>
        </p:blipFill>
        <p:spPr>
          <a:xfrm>
            <a:off x="6393653" y="1334256"/>
            <a:ext cx="4393796" cy="5118881"/>
          </a:xfrm>
          <a:prstGeom prst="rect">
            <a:avLst/>
          </a:prstGeom>
          <a:ln>
            <a:noFill/>
          </a:ln>
          <a:effectLst>
            <a:outerShdw blurRad="292100" dist="139700" dir="2700000" algn="tl" rotWithShape="0">
              <a:srgbClr val="333333">
                <a:alpha val="65000"/>
              </a:srgbClr>
            </a:outerShdw>
          </a:effectLst>
        </p:spPr>
      </p:pic>
      <p:sp>
        <p:nvSpPr>
          <p:cNvPr id="12" name="CasellaDiTesto 11">
            <a:extLst>
              <a:ext uri="{FF2B5EF4-FFF2-40B4-BE49-F238E27FC236}">
                <a16:creationId xmlns:a16="http://schemas.microsoft.com/office/drawing/2014/main" id="{88E16F87-E42E-E317-4194-DCC0F6B6B07C}"/>
              </a:ext>
            </a:extLst>
          </p:cNvPr>
          <p:cNvSpPr txBox="1"/>
          <p:nvPr/>
        </p:nvSpPr>
        <p:spPr>
          <a:xfrm>
            <a:off x="4056180"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787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1FEB05F-C67F-A7F4-A1D5-094B5BC1DA12}"/>
              </a:ext>
            </a:extLst>
          </p:cNvPr>
          <p:cNvSpPr>
            <a:spLocks noGrp="1"/>
          </p:cNvSpPr>
          <p:nvPr>
            <p:ph type="title"/>
          </p:nvPr>
        </p:nvSpPr>
        <p:spPr>
          <a:xfrm>
            <a:off x="420131" y="1248032"/>
            <a:ext cx="11318788" cy="4882247"/>
          </a:xfrm>
        </p:spPr>
        <p:txBody>
          <a:bodyPr>
            <a:normAutofit/>
          </a:bodyPr>
          <a:lstStyle/>
          <a:p>
            <a:pPr>
              <a:spcAft>
                <a:spcPts val="1200"/>
              </a:spcAft>
            </a:pPr>
            <a:r>
              <a:rPr lang="it-IT" sz="2800" dirty="0">
                <a:latin typeface="Titillium" panose="00000500000000000000" pitchFamily="50" charset="0"/>
                <a:ea typeface="Calibri" panose="020F0502020204030204" pitchFamily="34" charset="0"/>
                <a:cs typeface="Times New Roman" panose="02020603050405020304" pitchFamily="18" charset="0"/>
              </a:rPr>
              <a:t>Cinque indicatori sono stati calcolati a livello di </a:t>
            </a:r>
            <a:r>
              <a:rPr lang="it-IT" sz="2800" b="1" dirty="0">
                <a:solidFill>
                  <a:srgbClr val="FF0000"/>
                </a:solidFill>
                <a:effectLst>
                  <a:outerShdw blurRad="38100" dist="38100" dir="2700000" algn="tl">
                    <a:srgbClr val="000000">
                      <a:alpha val="43137"/>
                    </a:srgbClr>
                  </a:outerShdw>
                </a:effectLst>
                <a:latin typeface="Titillium" panose="00000500000000000000" pitchFamily="50" charset="0"/>
                <a:ea typeface="Calibri" panose="020F0502020204030204" pitchFamily="34" charset="0"/>
                <a:cs typeface="Times New Roman" panose="02020603050405020304" pitchFamily="18" charset="0"/>
              </a:rPr>
              <a:t>singola amministrazione</a:t>
            </a:r>
            <a:r>
              <a:rPr lang="it-IT" sz="2800" dirty="0">
                <a:latin typeface="Titillium" panose="00000500000000000000" pitchFamily="50" charset="0"/>
                <a:ea typeface="Calibri" panose="020F0502020204030204" pitchFamily="34" charset="0"/>
                <a:cs typeface="Times New Roman" panose="02020603050405020304" pitchFamily="18" charset="0"/>
              </a:rPr>
              <a:t>, nel caso di specie i 745 comuni con popolazione pari o superiore ai 15.000 abitanti. Tali indicatori sono stati calcolati sulla base dell’analisi statistica delle relazioni esistenti tra variabili potenzialmente collegabili alla corruzione ed episodi effettivamente verificatisi a livello di singola amministrazione:</a:t>
            </a:r>
            <a:br>
              <a:rPr lang="it-IT" sz="2800" dirty="0">
                <a:latin typeface="Titillium" panose="00000500000000000000" pitchFamily="50" charset="0"/>
                <a:ea typeface="Calibri" panose="020F0502020204030204" pitchFamily="34" charset="0"/>
                <a:cs typeface="Times New Roman" panose="02020603050405020304" pitchFamily="18" charset="0"/>
              </a:rPr>
            </a:br>
            <a:br>
              <a:rPr lang="it-IT" sz="2800" dirty="0">
                <a:latin typeface="Titillium" panose="00000500000000000000" pitchFamily="50" charset="0"/>
                <a:ea typeface="Calibri" panose="020F0502020204030204" pitchFamily="34" charset="0"/>
                <a:cs typeface="Times New Roman" panose="02020603050405020304" pitchFamily="18" charset="0"/>
              </a:rPr>
            </a:br>
            <a:endParaRPr lang="it-IT" sz="2800" dirty="0"/>
          </a:p>
        </p:txBody>
      </p:sp>
      <p:sp>
        <p:nvSpPr>
          <p:cNvPr id="6" name="Segnaposto testo 5">
            <a:extLst>
              <a:ext uri="{FF2B5EF4-FFF2-40B4-BE49-F238E27FC236}">
                <a16:creationId xmlns:a16="http://schemas.microsoft.com/office/drawing/2014/main" id="{DA359BB1-0083-DE32-CB2E-1A9940432C0D}"/>
              </a:ext>
            </a:extLst>
          </p:cNvPr>
          <p:cNvSpPr>
            <a:spLocks noGrp="1"/>
          </p:cNvSpPr>
          <p:nvPr>
            <p:ph type="body" sz="quarter" idx="13"/>
          </p:nvPr>
        </p:nvSpPr>
        <p:spPr>
          <a:xfrm>
            <a:off x="948612" y="604492"/>
            <a:ext cx="7772400" cy="375618"/>
          </a:xfrm>
        </p:spPr>
        <p:txBody>
          <a:bodyPr/>
          <a:lstStyle/>
          <a:p>
            <a:r>
              <a:rPr kumimoji="0" lang="en-US"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rPr>
              <a:t>GLI INDICATORI COMUNALI</a:t>
            </a:r>
            <a:endParaRPr kumimoji="0" lang="it-IT" sz="3600" b="1" i="0" u="none" strike="noStrike" kern="1200" cap="none" spc="0" normalizeH="0" baseline="0" noProof="0" dirty="0">
              <a:ln>
                <a:noFill/>
              </a:ln>
              <a:solidFill>
                <a:srgbClr val="4472C4"/>
              </a:solidFill>
              <a:effectLst/>
              <a:uLnTx/>
              <a:uFillTx/>
              <a:latin typeface="Gotham" panose="02000504050000020004" pitchFamily="2" charset="0"/>
              <a:cs typeface="Calibri" panose="020F0502020204030204" pitchFamily="34" charset="0"/>
            </a:endParaRPr>
          </a:p>
        </p:txBody>
      </p:sp>
      <p:sp>
        <p:nvSpPr>
          <p:cNvPr id="8" name="Titolo 3">
            <a:extLst>
              <a:ext uri="{FF2B5EF4-FFF2-40B4-BE49-F238E27FC236}">
                <a16:creationId xmlns:a16="http://schemas.microsoft.com/office/drawing/2014/main" id="{48506AED-F88C-B320-5D39-480C2062C132}"/>
              </a:ext>
            </a:extLst>
          </p:cNvPr>
          <p:cNvSpPr txBox="1">
            <a:spLocks/>
          </p:cNvSpPr>
          <p:nvPr/>
        </p:nvSpPr>
        <p:spPr>
          <a:xfrm>
            <a:off x="3329169" y="3846991"/>
            <a:ext cx="7376985" cy="2283288"/>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1600" b="0" i="0" kern="1200">
                <a:solidFill>
                  <a:schemeClr val="tx1"/>
                </a:solidFill>
                <a:latin typeface="Trebuchet MS" panose="020B0703020202090204" pitchFamily="34" charset="0"/>
                <a:ea typeface="+mj-ea"/>
                <a:cs typeface="+mj-cs"/>
              </a:defRPr>
            </a:lvl1pPr>
          </a:lstStyle>
          <a:p>
            <a:pPr>
              <a:spcAft>
                <a:spcPts val="1200"/>
              </a:spcAft>
            </a:pPr>
            <a:r>
              <a:rPr lang="it-IT" sz="2800" dirty="0">
                <a:latin typeface="Titillium" panose="00000500000000000000" pitchFamily="50" charset="0"/>
                <a:ea typeface="Calibri" panose="020F0502020204030204" pitchFamily="34" charset="0"/>
                <a:cs typeface="Times New Roman" panose="02020603050405020304" pitchFamily="18" charset="0"/>
              </a:rPr>
              <a:t>1) Rischio di contagio</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2) Scioglimento per mafia</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3) Addensamento sotto la soglia</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4) Popolazione residente</a:t>
            </a:r>
            <a:br>
              <a:rPr lang="it-IT" sz="2800" dirty="0">
                <a:latin typeface="Titillium" panose="00000500000000000000" pitchFamily="50" charset="0"/>
                <a:ea typeface="Calibri" panose="020F0502020204030204" pitchFamily="34" charset="0"/>
                <a:cs typeface="Times New Roman" panose="02020603050405020304" pitchFamily="18" charset="0"/>
              </a:rPr>
            </a:br>
            <a:r>
              <a:rPr lang="it-IT" sz="2800" dirty="0">
                <a:latin typeface="Titillium" panose="00000500000000000000" pitchFamily="50" charset="0"/>
                <a:ea typeface="Calibri" panose="020F0502020204030204" pitchFamily="34" charset="0"/>
                <a:cs typeface="Times New Roman" panose="02020603050405020304" pitchFamily="18" charset="0"/>
              </a:rPr>
              <a:t>5) Reddito imponibile pro capite </a:t>
            </a:r>
            <a:br>
              <a:rPr lang="en-US" sz="2800" dirty="0">
                <a:latin typeface="Bell MT" panose="02020503060305020303" pitchFamily="18" charset="0"/>
              </a:rPr>
            </a:br>
            <a:endParaRPr lang="it-IT" sz="2800" dirty="0"/>
          </a:p>
        </p:txBody>
      </p:sp>
      <p:sp>
        <p:nvSpPr>
          <p:cNvPr id="2" name="CasellaDiTesto 1">
            <a:extLst>
              <a:ext uri="{FF2B5EF4-FFF2-40B4-BE49-F238E27FC236}">
                <a16:creationId xmlns:a16="http://schemas.microsoft.com/office/drawing/2014/main" id="{3DA5D13B-B32B-3556-C18B-7C59C100083F}"/>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59566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egnaposto testo 5">
            <a:extLst>
              <a:ext uri="{FF2B5EF4-FFF2-40B4-BE49-F238E27FC236}">
                <a16:creationId xmlns:a16="http://schemas.microsoft.com/office/drawing/2014/main" id="{CFD72DB1-DE46-43AE-AB89-ED436BF0CF7E}"/>
              </a:ext>
            </a:extLst>
          </p:cNvPr>
          <p:cNvSpPr txBox="1">
            <a:spLocks/>
          </p:cNvSpPr>
          <p:nvPr/>
        </p:nvSpPr>
        <p:spPr>
          <a:xfrm>
            <a:off x="852556" y="321775"/>
            <a:ext cx="9676299" cy="289120"/>
          </a:xfrm>
          <a:prstGeom prst="rect">
            <a:avLst/>
          </a:prstGeom>
        </p:spPr>
        <p:txBody>
          <a:bodyPr anchor="t"/>
          <a:lstStyle>
            <a:lvl1pPr marL="0" indent="0" algn="l" defTabSz="914400" rtl="0" eaLnBrk="1" latinLnBrk="0" hangingPunct="1">
              <a:lnSpc>
                <a:spcPct val="90000"/>
              </a:lnSpc>
              <a:spcBef>
                <a:spcPts val="1000"/>
              </a:spcBef>
              <a:buFont typeface="Arial" panose="020B0604020202020204" pitchFamily="34" charset="0"/>
              <a:buNone/>
              <a:defRPr sz="1400" b="1" i="0" kern="1200">
                <a:solidFill>
                  <a:schemeClr val="accent1"/>
                </a:solidFill>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solidFill>
                  <a:srgbClr val="4472C4"/>
                </a:solidFill>
                <a:latin typeface="Gotham" panose="02000504050000020004" pitchFamily="2" charset="0"/>
                <a:cs typeface="Calibri" panose="020F0502020204030204" pitchFamily="34" charset="0"/>
              </a:rPr>
              <a:t>GLI INDICATORI COMUNALI</a:t>
            </a:r>
            <a:endParaRPr lang="it-IT" sz="3600" dirty="0">
              <a:solidFill>
                <a:srgbClr val="4472C4"/>
              </a:solidFill>
              <a:latin typeface="Gotham" panose="02000504050000020004" pitchFamily="2" charset="0"/>
              <a:cs typeface="Calibri" panose="020F0502020204030204" pitchFamily="34" charset="0"/>
            </a:endParaRPr>
          </a:p>
        </p:txBody>
      </p:sp>
      <p:pic>
        <p:nvPicPr>
          <p:cNvPr id="9" name="Immagine 8">
            <a:extLst>
              <a:ext uri="{FF2B5EF4-FFF2-40B4-BE49-F238E27FC236}">
                <a16:creationId xmlns:a16="http://schemas.microsoft.com/office/drawing/2014/main" id="{504C684E-D634-D114-5E0A-A237CC717E1C}"/>
              </a:ext>
            </a:extLst>
          </p:cNvPr>
          <p:cNvPicPr>
            <a:picLocks noChangeAspect="1"/>
          </p:cNvPicPr>
          <p:nvPr/>
        </p:nvPicPr>
        <p:blipFill>
          <a:blip r:embed="rId2"/>
          <a:stretch>
            <a:fillRect/>
          </a:stretch>
        </p:blipFill>
        <p:spPr>
          <a:xfrm>
            <a:off x="457200" y="1149099"/>
            <a:ext cx="11565924" cy="4774169"/>
          </a:xfrm>
          <a:prstGeom prst="rect">
            <a:avLst/>
          </a:prstGeom>
          <a:ln>
            <a:noFill/>
          </a:ln>
          <a:effectLst>
            <a:outerShdw blurRad="292100" dist="139700" dir="2700000" algn="tl" rotWithShape="0">
              <a:srgbClr val="333333">
                <a:alpha val="65000"/>
              </a:srgbClr>
            </a:outerShdw>
          </a:effectLst>
        </p:spPr>
      </p:pic>
      <p:sp>
        <p:nvSpPr>
          <p:cNvPr id="2" name="CasellaDiTesto 1">
            <a:extLst>
              <a:ext uri="{FF2B5EF4-FFF2-40B4-BE49-F238E27FC236}">
                <a16:creationId xmlns:a16="http://schemas.microsoft.com/office/drawing/2014/main" id="{41C37AFA-F6B3-2536-36C9-7CDB5D5E4454}"/>
              </a:ext>
            </a:extLst>
          </p:cNvPr>
          <p:cNvSpPr txBox="1"/>
          <p:nvPr/>
        </p:nvSpPr>
        <p:spPr>
          <a:xfrm>
            <a:off x="3748531" y="6130279"/>
            <a:ext cx="2808696" cy="492443"/>
          </a:xfrm>
          <a:prstGeom prst="rect">
            <a:avLst/>
          </a:prstGeom>
          <a:noFill/>
        </p:spPr>
        <p:txBody>
          <a:bodyPr wrap="square" rtlCol="0">
            <a:spAutoFit/>
          </a:bodyPr>
          <a:lstStyle/>
          <a:p>
            <a:pPr algn="ctr"/>
            <a:r>
              <a:rPr lang="en-US" sz="1400" b="1" i="1" dirty="0">
                <a:solidFill>
                  <a:srgbClr val="0070C0"/>
                </a:solidFill>
                <a:latin typeface="Calibri" panose="020F0502020204030204" pitchFamily="34" charset="0"/>
                <a:cs typeface="Calibri" panose="020F0502020204030204" pitchFamily="34" charset="0"/>
              </a:rPr>
              <a:t>Fabrizio Sbicca</a:t>
            </a:r>
          </a:p>
          <a:p>
            <a:pPr algn="ctr"/>
            <a:r>
              <a:rPr lang="en-US" sz="1200" i="1" dirty="0">
                <a:solidFill>
                  <a:srgbClr val="0070C0"/>
                </a:solidFill>
                <a:latin typeface="Calibri" panose="020F0502020204030204" pitchFamily="34" charset="0"/>
                <a:cs typeface="Calibri" panose="020F0502020204030204" pitchFamily="34" charset="0"/>
              </a:rPr>
              <a:t>f.sbicca@anticorruzione.it</a:t>
            </a:r>
            <a:endParaRPr lang="it-IT" sz="1400" i="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9295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ttore 1 18">
            <a:extLst>
              <a:ext uri="{FF2B5EF4-FFF2-40B4-BE49-F238E27FC236}">
                <a16:creationId xmlns:a16="http://schemas.microsoft.com/office/drawing/2014/main" id="{C1ECAF68-AB02-2929-C219-7DA417FE890F}"/>
              </a:ext>
            </a:extLst>
          </p:cNvPr>
          <p:cNvCxnSpPr/>
          <p:nvPr/>
        </p:nvCxnSpPr>
        <p:spPr>
          <a:xfrm>
            <a:off x="0" y="942548"/>
            <a:ext cx="1027430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itolo 1">
            <a:extLst>
              <a:ext uri="{FF2B5EF4-FFF2-40B4-BE49-F238E27FC236}">
                <a16:creationId xmlns:a16="http://schemas.microsoft.com/office/drawing/2014/main" id="{001B4336-CDC6-6917-7180-DD2A37543742}"/>
              </a:ext>
            </a:extLst>
          </p:cNvPr>
          <p:cNvSpPr>
            <a:spLocks noGrp="1"/>
          </p:cNvSpPr>
          <p:nvPr>
            <p:ph type="title"/>
          </p:nvPr>
        </p:nvSpPr>
        <p:spPr>
          <a:xfrm>
            <a:off x="404327" y="303993"/>
            <a:ext cx="10773955" cy="863689"/>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3600" b="1" dirty="0" err="1">
                <a:solidFill>
                  <a:srgbClr val="4472C4"/>
                </a:solidFill>
                <a:latin typeface="Rockwell" panose="02060603020205020403" pitchFamily="18" charset="0"/>
                <a:ea typeface="+mn-ea"/>
                <a:cs typeface="Calibri" panose="020F0502020204030204" pitchFamily="34" charset="0"/>
              </a:rPr>
              <a:t>Indicatori</a:t>
            </a:r>
            <a:r>
              <a:rPr lang="en-US" sz="3600" b="1" dirty="0">
                <a:solidFill>
                  <a:srgbClr val="4472C4"/>
                </a:solidFill>
                <a:latin typeface="Rockwell" panose="02060603020205020403" pitchFamily="18" charset="0"/>
                <a:ea typeface="+mn-ea"/>
                <a:cs typeface="Calibri" panose="020F0502020204030204" pitchFamily="34" charset="0"/>
              </a:rPr>
              <a:t> sui </a:t>
            </a:r>
            <a:r>
              <a:rPr lang="en-US" sz="3600" b="1" dirty="0" err="1">
                <a:solidFill>
                  <a:srgbClr val="4472C4"/>
                </a:solidFill>
                <a:latin typeface="Rockwell" panose="02060603020205020403" pitchFamily="18" charset="0"/>
                <a:ea typeface="+mn-ea"/>
                <a:cs typeface="Calibri" panose="020F0502020204030204" pitchFamily="34" charset="0"/>
              </a:rPr>
              <a:t>prezzi</a:t>
            </a:r>
            <a:r>
              <a:rPr lang="en-US" sz="3600" b="1" dirty="0">
                <a:solidFill>
                  <a:srgbClr val="4472C4"/>
                </a:solidFill>
                <a:latin typeface="Rockwell" panose="02060603020205020403" pitchFamily="18" charset="0"/>
                <a:ea typeface="+mn-ea"/>
                <a:cs typeface="Calibri" panose="020F0502020204030204" pitchFamily="34" charset="0"/>
              </a:rPr>
              <a:t> </a:t>
            </a:r>
          </a:p>
        </p:txBody>
      </p:sp>
      <p:sp>
        <p:nvSpPr>
          <p:cNvPr id="5" name="TextBox 7">
            <a:extLst>
              <a:ext uri="{FF2B5EF4-FFF2-40B4-BE49-F238E27FC236}">
                <a16:creationId xmlns:a16="http://schemas.microsoft.com/office/drawing/2014/main" id="{685C8281-9CC5-3BEF-4D36-65520DCF268C}"/>
              </a:ext>
            </a:extLst>
          </p:cNvPr>
          <p:cNvSpPr txBox="1"/>
          <p:nvPr/>
        </p:nvSpPr>
        <p:spPr>
          <a:xfrm>
            <a:off x="135924" y="1036265"/>
            <a:ext cx="11738919" cy="3816429"/>
          </a:xfrm>
          <a:prstGeom prst="rect">
            <a:avLst/>
          </a:prstGeom>
          <a:noFill/>
        </p:spPr>
        <p:txBody>
          <a:bodyPr wrap="square">
            <a:spAutoFit/>
          </a:bodyPr>
          <a:lstStyle/>
          <a:p>
            <a:pPr algn="ctr">
              <a:spcAft>
                <a:spcPts val="1200"/>
              </a:spcAft>
            </a:pPr>
            <a:endParaRPr lang="en-US" sz="3200" dirty="0">
              <a:solidFill>
                <a:srgbClr val="FF0000"/>
              </a:solidFill>
              <a:latin typeface="Rockwell" panose="02060603020205020403" pitchFamily="18" charset="0"/>
              <a:ea typeface="Calibri" panose="020F0502020204030204" pitchFamily="34" charset="0"/>
              <a:cs typeface="Times New Roman" panose="02020603050405020304" pitchFamily="18" charset="0"/>
            </a:endParaRPr>
          </a:p>
          <a:p>
            <a:pPr>
              <a:spcAft>
                <a:spcPts val="1200"/>
              </a:spcAft>
            </a:pPr>
            <a:r>
              <a:rPr lang="en-US" sz="3200" dirty="0" err="1">
                <a:latin typeface="Rockwell" panose="02060603020205020403" pitchFamily="18" charset="0"/>
                <a:ea typeface="Calibri" panose="020F0502020204030204" pitchFamily="34" charset="0"/>
                <a:cs typeface="Times New Roman" panose="02020603050405020304" pitchFamily="18" charset="0"/>
              </a:rPr>
              <a:t>Prezzi</a:t>
            </a:r>
            <a:r>
              <a:rPr lang="en-US" sz="3200" dirty="0">
                <a:latin typeface="Rockwell" panose="02060603020205020403" pitchFamily="18" charset="0"/>
                <a:ea typeface="Calibri" panose="020F0502020204030204" pitchFamily="34" charset="0"/>
                <a:cs typeface="Times New Roman" panose="02020603050405020304" pitchFamily="18" charset="0"/>
              </a:rPr>
              <a:t> </a:t>
            </a:r>
            <a:r>
              <a:rPr lang="en-US" sz="3200" dirty="0" err="1">
                <a:latin typeface="Rockwell" panose="02060603020205020403" pitchFamily="18" charset="0"/>
                <a:ea typeface="Calibri" panose="020F0502020204030204" pitchFamily="34" charset="0"/>
                <a:cs typeface="Times New Roman" panose="02020603050405020304" pitchFamily="18" charset="0"/>
              </a:rPr>
              <a:t>riferimento</a:t>
            </a:r>
            <a:r>
              <a:rPr lang="en-US" sz="3200" dirty="0">
                <a:latin typeface="Rockwell" panose="02060603020205020403" pitchFamily="18" charset="0"/>
                <a:ea typeface="Calibri" panose="020F0502020204030204" pitchFamily="34" charset="0"/>
                <a:cs typeface="Times New Roman" panose="02020603050405020304" pitchFamily="18" charset="0"/>
              </a:rPr>
              <a:t> ANAC</a:t>
            </a:r>
            <a:endParaRPr lang="en-US" sz="3000" dirty="0">
              <a:latin typeface="Rockwell" panose="02060603020205020403" pitchFamily="18" charset="0"/>
              <a:ea typeface="Calibri" panose="020F0502020204030204" pitchFamily="34" charset="0"/>
              <a:cs typeface="Times New Roman" panose="02020603050405020304" pitchFamily="18" charset="0"/>
            </a:endParaRPr>
          </a:p>
          <a:p>
            <a:pPr>
              <a:spcAft>
                <a:spcPts val="1200"/>
              </a:spcAft>
            </a:pPr>
            <a:endParaRPr lang="en-US" sz="3200" dirty="0">
              <a:latin typeface="Rockwell" panose="02060603020205020403" pitchFamily="18" charset="0"/>
              <a:ea typeface="Calibri" panose="020F0502020204030204" pitchFamily="34" charset="0"/>
              <a:cs typeface="Times New Roman" panose="02020603050405020304" pitchFamily="18" charset="0"/>
            </a:endParaRPr>
          </a:p>
          <a:p>
            <a:pPr>
              <a:spcAft>
                <a:spcPts val="1200"/>
              </a:spcAft>
            </a:pPr>
            <a:endParaRPr lang="en-US" sz="3200" dirty="0">
              <a:latin typeface="Rockwell" panose="02060603020205020403" pitchFamily="18" charset="0"/>
              <a:ea typeface="Calibri" panose="020F0502020204030204" pitchFamily="34" charset="0"/>
              <a:cs typeface="Times New Roman" panose="02020603050405020304" pitchFamily="18" charset="0"/>
            </a:endParaRPr>
          </a:p>
          <a:p>
            <a:pPr>
              <a:spcAft>
                <a:spcPts val="1200"/>
              </a:spcAft>
            </a:pPr>
            <a:endParaRPr lang="en-US" sz="3200" dirty="0">
              <a:latin typeface="Rockwell" panose="02060603020205020403" pitchFamily="18" charset="0"/>
              <a:ea typeface="Calibri" panose="020F0502020204030204" pitchFamily="34" charset="0"/>
              <a:cs typeface="Times New Roman" panose="02020603050405020304" pitchFamily="18" charset="0"/>
            </a:endParaRPr>
          </a:p>
          <a:p>
            <a:pPr>
              <a:spcAft>
                <a:spcPts val="1200"/>
              </a:spcAft>
            </a:pPr>
            <a:endParaRPr lang="en-US" sz="3200" dirty="0">
              <a:latin typeface="Rockwell" panose="02060603020205020403" pitchFamily="18" charset="0"/>
              <a:ea typeface="Calibri" panose="020F0502020204030204" pitchFamily="34" charset="0"/>
              <a:cs typeface="Times New Roman" panose="02020603050405020304" pitchFamily="18" charset="0"/>
            </a:endParaRPr>
          </a:p>
        </p:txBody>
      </p:sp>
      <p:sp>
        <p:nvSpPr>
          <p:cNvPr id="6" name="Rettangolo 5"/>
          <p:cNvSpPr/>
          <p:nvPr/>
        </p:nvSpPr>
        <p:spPr>
          <a:xfrm>
            <a:off x="404326" y="2953476"/>
            <a:ext cx="12763033" cy="4309513"/>
          </a:xfrm>
          <a:prstGeom prst="rect">
            <a:avLst/>
          </a:prstGeom>
        </p:spPr>
        <p:txBody>
          <a:bodyPr wrap="square">
            <a:spAutoFit/>
          </a:bodyPr>
          <a:lstStyle/>
          <a:p>
            <a:pPr marL="457200" indent="-457200" fontAlgn="auto">
              <a:lnSpc>
                <a:spcPct val="150000"/>
              </a:lnSpc>
              <a:spcBef>
                <a:spcPts val="0"/>
              </a:spcBef>
              <a:spcAft>
                <a:spcPts val="0"/>
              </a:spcAft>
              <a:buFont typeface="Wingdings" panose="05000000000000000000" pitchFamily="2" charset="2"/>
              <a:buChar char="ü"/>
              <a:defRPr/>
            </a:pPr>
            <a:r>
              <a:rPr lang="en-US" altLang="it-IT" sz="3000" dirty="0" err="1">
                <a:latin typeface="Rockwell" panose="02060603020205020403" pitchFamily="18" charset="0"/>
                <a:ea typeface="Calibri" panose="020F0502020204030204" pitchFamily="34" charset="0"/>
                <a:cs typeface="Times New Roman" panose="02020603050405020304" pitchFamily="18" charset="0"/>
              </a:rPr>
              <a:t>Una</a:t>
            </a:r>
            <a:r>
              <a:rPr lang="en-US" altLang="it-IT" sz="3000" dirty="0">
                <a:latin typeface="Rockwell" panose="02060603020205020403" pitchFamily="18" charset="0"/>
                <a:ea typeface="Calibri" panose="020F0502020204030204" pitchFamily="34" charset="0"/>
                <a:cs typeface="Times New Roman" panose="02020603050405020304" pitchFamily="18" charset="0"/>
              </a:rPr>
              <a:t>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sorta</a:t>
            </a:r>
            <a:r>
              <a:rPr lang="en-US" altLang="it-IT" sz="3000" dirty="0">
                <a:latin typeface="Rockwell" panose="02060603020205020403" pitchFamily="18" charset="0"/>
                <a:ea typeface="Calibri" panose="020F0502020204030204" pitchFamily="34" charset="0"/>
                <a:cs typeface="Times New Roman" panose="02020603050405020304" pitchFamily="18" charset="0"/>
              </a:rPr>
              <a:t> di “fair value” per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l’acquisto</a:t>
            </a:r>
            <a:r>
              <a:rPr lang="en-US" altLang="it-IT" sz="3000" dirty="0">
                <a:latin typeface="Rockwell" panose="02060603020205020403" pitchFamily="18" charset="0"/>
                <a:ea typeface="Calibri" panose="020F0502020204030204" pitchFamily="34" charset="0"/>
                <a:cs typeface="Times New Roman" panose="02020603050405020304" pitchFamily="18" charset="0"/>
              </a:rPr>
              <a:t>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determinati</a:t>
            </a:r>
            <a:r>
              <a:rPr lang="en-US" altLang="it-IT" sz="3000" dirty="0">
                <a:latin typeface="Rockwell" panose="02060603020205020403" pitchFamily="18" charset="0"/>
                <a:ea typeface="Calibri" panose="020F0502020204030204" pitchFamily="34" charset="0"/>
                <a:cs typeface="Times New Roman" panose="02020603050405020304" pitchFamily="18" charset="0"/>
              </a:rPr>
              <a:t>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beni</a:t>
            </a:r>
            <a:r>
              <a:rPr lang="en-US" altLang="it-IT" sz="3000" dirty="0">
                <a:latin typeface="Rockwell" panose="02060603020205020403" pitchFamily="18" charset="0"/>
                <a:ea typeface="Calibri" panose="020F0502020204030204" pitchFamily="34" charset="0"/>
                <a:cs typeface="Times New Roman" panose="02020603050405020304" pitchFamily="18" charset="0"/>
              </a:rPr>
              <a:t>/</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servizi</a:t>
            </a:r>
            <a:endParaRPr lang="en-US" sz="3000" dirty="0">
              <a:latin typeface="Rockwell" panose="02060603020205020403" pitchFamily="18" charset="0"/>
              <a:ea typeface="Calibri" panose="020F0502020204030204" pitchFamily="34" charset="0"/>
              <a:cs typeface="Times New Roman" panose="02020603050405020304" pitchFamily="18" charset="0"/>
            </a:endParaRPr>
          </a:p>
          <a:p>
            <a:pPr marL="457200" indent="-457200" fontAlgn="auto">
              <a:lnSpc>
                <a:spcPct val="150000"/>
              </a:lnSpc>
              <a:spcBef>
                <a:spcPts val="0"/>
              </a:spcBef>
              <a:spcAft>
                <a:spcPts val="0"/>
              </a:spcAft>
              <a:buFont typeface="Wingdings" panose="05000000000000000000" pitchFamily="2" charset="2"/>
              <a:buChar char="ü"/>
              <a:defRPr/>
            </a:pPr>
            <a:r>
              <a:rPr lang="en-US" altLang="it-IT" sz="3000" dirty="0" err="1">
                <a:latin typeface="Rockwell" panose="02060603020205020403" pitchFamily="18" charset="0"/>
                <a:ea typeface="Calibri" panose="020F0502020204030204" pitchFamily="34" charset="0"/>
                <a:cs typeface="Times New Roman" panose="02020603050405020304" pitchFamily="18" charset="0"/>
              </a:rPr>
              <a:t>Prezzo</a:t>
            </a:r>
            <a:r>
              <a:rPr lang="en-US" altLang="it-IT" sz="3000" dirty="0">
                <a:latin typeface="Rockwell" panose="02060603020205020403" pitchFamily="18" charset="0"/>
                <a:ea typeface="Calibri" panose="020F0502020204030204" pitchFamily="34" charset="0"/>
                <a:cs typeface="Times New Roman" panose="02020603050405020304" pitchFamily="18" charset="0"/>
              </a:rPr>
              <a:t>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efficiente</a:t>
            </a:r>
            <a:r>
              <a:rPr lang="en-US" altLang="it-IT" sz="3000" dirty="0">
                <a:latin typeface="Rockwell" panose="02060603020205020403" pitchFamily="18" charset="0"/>
                <a:ea typeface="Calibri" panose="020F0502020204030204" pitchFamily="34" charset="0"/>
                <a:cs typeface="Times New Roman" panose="02020603050405020304" pitchFamily="18" charset="0"/>
              </a:rPr>
              <a:t>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calcolato</a:t>
            </a:r>
            <a:r>
              <a:rPr lang="en-US" altLang="it-IT" sz="3000" dirty="0">
                <a:latin typeface="Rockwell" panose="02060603020205020403" pitchFamily="18" charset="0"/>
                <a:ea typeface="Calibri" panose="020F0502020204030204" pitchFamily="34" charset="0"/>
                <a:cs typeface="Times New Roman" panose="02020603050405020304" pitchFamily="18" charset="0"/>
              </a:rPr>
              <a:t>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tramite</a:t>
            </a:r>
            <a:r>
              <a:rPr lang="en-US" altLang="it-IT" sz="3000" dirty="0">
                <a:latin typeface="Rockwell" panose="02060603020205020403" pitchFamily="18" charset="0"/>
                <a:ea typeface="Calibri" panose="020F0502020204030204" pitchFamily="34" charset="0"/>
                <a:cs typeface="Times New Roman" panose="02020603050405020304" pitchFamily="18" charset="0"/>
              </a:rPr>
              <a:t>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indagine</a:t>
            </a:r>
            <a:r>
              <a:rPr lang="en-US" altLang="it-IT" sz="3000" dirty="0">
                <a:latin typeface="Rockwell" panose="02060603020205020403" pitchFamily="18" charset="0"/>
                <a:ea typeface="Calibri" panose="020F0502020204030204" pitchFamily="34" charset="0"/>
                <a:cs typeface="Times New Roman" panose="02020603050405020304" pitchFamily="18" charset="0"/>
              </a:rPr>
              <a:t> di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mercato</a:t>
            </a:r>
            <a:r>
              <a:rPr lang="en-US" altLang="it-IT" sz="3000" dirty="0">
                <a:latin typeface="Rockwell" panose="02060603020205020403" pitchFamily="18" charset="0"/>
                <a:ea typeface="Calibri" panose="020F0502020204030204" pitchFamily="34" charset="0"/>
                <a:cs typeface="Times New Roman" panose="02020603050405020304" pitchFamily="18" charset="0"/>
              </a:rPr>
              <a:t> </a:t>
            </a:r>
          </a:p>
          <a:p>
            <a:pPr marL="457200" indent="-457200" fontAlgn="auto">
              <a:lnSpc>
                <a:spcPct val="150000"/>
              </a:lnSpc>
              <a:spcBef>
                <a:spcPts val="0"/>
              </a:spcBef>
              <a:spcAft>
                <a:spcPts val="0"/>
              </a:spcAft>
              <a:buFont typeface="Wingdings" panose="05000000000000000000" pitchFamily="2" charset="2"/>
              <a:buChar char="ü"/>
              <a:defRPr/>
            </a:pPr>
            <a:r>
              <a:rPr lang="en-US" altLang="it-IT" sz="3000" dirty="0">
                <a:latin typeface="Rockwell" panose="02060603020205020403" pitchFamily="18" charset="0"/>
                <a:ea typeface="Calibri" panose="020F0502020204030204" pitchFamily="34" charset="0"/>
                <a:cs typeface="Times New Roman" panose="02020603050405020304" pitchFamily="18" charset="0"/>
              </a:rPr>
              <a:t>Prezzo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massimo</a:t>
            </a:r>
            <a:r>
              <a:rPr lang="en-US" altLang="it-IT" sz="3000" dirty="0">
                <a:latin typeface="Rockwell" panose="02060603020205020403" pitchFamily="18" charset="0"/>
                <a:ea typeface="Calibri" panose="020F0502020204030204" pitchFamily="34" charset="0"/>
                <a:cs typeface="Times New Roman" panose="02020603050405020304" pitchFamily="18" charset="0"/>
              </a:rPr>
              <a:t> per le procedure di </a:t>
            </a:r>
            <a:r>
              <a:rPr lang="en-US" altLang="it-IT" sz="3000" dirty="0" err="1">
                <a:latin typeface="Rockwell" panose="02060603020205020403" pitchFamily="18" charset="0"/>
                <a:ea typeface="Calibri" panose="020F0502020204030204" pitchFamily="34" charset="0"/>
                <a:cs typeface="Times New Roman" panose="02020603050405020304" pitchFamily="18" charset="0"/>
              </a:rPr>
              <a:t>affidamento</a:t>
            </a:r>
            <a:endParaRPr lang="en-US" altLang="it-IT" sz="3000" dirty="0">
              <a:latin typeface="Rockwell" panose="02060603020205020403" pitchFamily="18" charset="0"/>
              <a:ea typeface="Calibri" panose="020F0502020204030204" pitchFamily="34" charset="0"/>
              <a:cs typeface="Times New Roman" panose="02020603050405020304" pitchFamily="18" charset="0"/>
            </a:endParaRPr>
          </a:p>
          <a:p>
            <a:pPr fontAlgn="auto">
              <a:lnSpc>
                <a:spcPct val="150000"/>
              </a:lnSpc>
              <a:spcBef>
                <a:spcPts val="0"/>
              </a:spcBef>
              <a:spcAft>
                <a:spcPts val="0"/>
              </a:spcAft>
              <a:defRPr/>
            </a:pPr>
            <a:endParaRPr lang="en-US" sz="3200" dirty="0"/>
          </a:p>
          <a:p>
            <a:pPr algn="just" fontAlgn="auto">
              <a:lnSpc>
                <a:spcPct val="150000"/>
              </a:lnSpc>
              <a:spcBef>
                <a:spcPts val="0"/>
              </a:spcBef>
              <a:spcAft>
                <a:spcPts val="0"/>
              </a:spcAft>
              <a:defRPr/>
            </a:pPr>
            <a:endParaRPr lang="en-US" sz="3200" dirty="0"/>
          </a:p>
          <a:p>
            <a:pPr algn="just" fontAlgn="auto">
              <a:lnSpc>
                <a:spcPct val="150000"/>
              </a:lnSpc>
              <a:spcBef>
                <a:spcPts val="0"/>
              </a:spcBef>
              <a:spcAft>
                <a:spcPts val="0"/>
              </a:spcAft>
              <a:defRPr/>
            </a:pPr>
            <a:endParaRPr lang="en-US" sz="3200" dirty="0"/>
          </a:p>
        </p:txBody>
      </p:sp>
    </p:spTree>
    <p:extLst>
      <p:ext uri="{BB962C8B-B14F-4D97-AF65-F5344CB8AC3E}">
        <p14:creationId xmlns:p14="http://schemas.microsoft.com/office/powerpoint/2010/main" val="1526793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p:cNvSpPr>
            <a:spLocks noGrp="1"/>
          </p:cNvSpPr>
          <p:nvPr>
            <p:ph type="sldNum" sz="quarter" idx="12"/>
          </p:nvPr>
        </p:nvSpPr>
        <p:spPr/>
        <p:txBody>
          <a:bodyPr/>
          <a:lstStyle/>
          <a:p>
            <a:pPr>
              <a:defRPr/>
            </a:pPr>
            <a:fld id="{A62C7DD9-3CE6-41C0-AFAD-00041FA6C6A8}" type="slidenum">
              <a:rPr lang="it-IT"/>
              <a:pPr>
                <a:defRPr/>
              </a:pPr>
              <a:t>54</a:t>
            </a:fld>
            <a:endParaRPr lang="it-IT" dirty="0"/>
          </a:p>
        </p:txBody>
      </p:sp>
      <p:cxnSp>
        <p:nvCxnSpPr>
          <p:cNvPr id="15" name="Connettore 1 14"/>
          <p:cNvCxnSpPr/>
          <p:nvPr/>
        </p:nvCxnSpPr>
        <p:spPr>
          <a:xfrm>
            <a:off x="1026585" y="836613"/>
            <a:ext cx="1027430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CasellaDiTesto 9"/>
          <p:cNvSpPr txBox="1">
            <a:spLocks noChangeArrowheads="1"/>
          </p:cNvSpPr>
          <p:nvPr/>
        </p:nvSpPr>
        <p:spPr bwMode="auto">
          <a:xfrm>
            <a:off x="1259417" y="1450134"/>
            <a:ext cx="100943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pPr>
            <a:endParaRPr lang="it-IT" altLang="it-IT" sz="1800" dirty="0">
              <a:solidFill>
                <a:srgbClr val="0070C0"/>
              </a:solidFill>
            </a:endParaRPr>
          </a:p>
          <a:p>
            <a:pPr marL="0" lvl="0" indent="0" eaLnBrk="1" hangingPunct="1">
              <a:spcBef>
                <a:spcPts val="0"/>
              </a:spcBef>
              <a:buNone/>
              <a:defRPr/>
            </a:pPr>
            <a:r>
              <a:rPr lang="en-US" sz="3600" dirty="0" err="1">
                <a:latin typeface="Rockwell" panose="02060603020205020403" pitchFamily="18" charset="0"/>
                <a:ea typeface="Calibri" panose="020F0502020204030204" pitchFamily="34" charset="0"/>
                <a:cs typeface="Times New Roman" panose="02020603050405020304" pitchFamily="18" charset="0"/>
              </a:rPr>
              <a:t>Reduzione</a:t>
            </a:r>
            <a:r>
              <a:rPr lang="en-US" sz="3600" dirty="0">
                <a:latin typeface="Rockwell" panose="02060603020205020403" pitchFamily="18" charset="0"/>
                <a:ea typeface="Calibri" panose="020F0502020204030204" pitchFamily="34" charset="0"/>
                <a:cs typeface="Times New Roman" panose="02020603050405020304" pitchFamily="18" charset="0"/>
              </a:rPr>
              <a:t> </a:t>
            </a:r>
            <a:r>
              <a:rPr lang="en-US" sz="3600" dirty="0" err="1">
                <a:latin typeface="Rockwell" panose="02060603020205020403" pitchFamily="18" charset="0"/>
                <a:ea typeface="Calibri" panose="020F0502020204030204" pitchFamily="34" charset="0"/>
                <a:cs typeface="Times New Roman" panose="02020603050405020304" pitchFamily="18" charset="0"/>
              </a:rPr>
              <a:t>inefficienza</a:t>
            </a:r>
            <a:r>
              <a:rPr lang="en-US" sz="3600" dirty="0">
                <a:latin typeface="Rockwell" panose="02060603020205020403" pitchFamily="18" charset="0"/>
                <a:ea typeface="Calibri" panose="020F0502020204030204" pitchFamily="34" charset="0"/>
                <a:cs typeface="Times New Roman" panose="02020603050405020304" pitchFamily="18" charset="0"/>
              </a:rPr>
              <a:t>/</a:t>
            </a:r>
            <a:r>
              <a:rPr lang="en-US" sz="3600" dirty="0" err="1">
                <a:latin typeface="Rockwell" panose="02060603020205020403" pitchFamily="18" charset="0"/>
                <a:ea typeface="Calibri" panose="020F0502020204030204" pitchFamily="34" charset="0"/>
                <a:cs typeface="Times New Roman" panose="02020603050405020304" pitchFamily="18" charset="0"/>
              </a:rPr>
              <a:t>frodi</a:t>
            </a:r>
            <a:r>
              <a:rPr lang="en-US" sz="3600" dirty="0">
                <a:latin typeface="Rockwell" panose="02060603020205020403" pitchFamily="18" charset="0"/>
                <a:ea typeface="Calibri" panose="020F0502020204030204" pitchFamily="34" charset="0"/>
                <a:cs typeface="Times New Roman" panose="02020603050405020304" pitchFamily="18" charset="0"/>
              </a:rPr>
              <a:t> </a:t>
            </a:r>
            <a:endParaRPr lang="it-IT" sz="3600" dirty="0">
              <a:latin typeface="Rockwell" panose="02060603020205020403" pitchFamily="18" charset="0"/>
              <a:ea typeface="Calibri" panose="020F0502020204030204" pitchFamily="34" charset="0"/>
              <a:cs typeface="Times New Roman" panose="02020603050405020304" pitchFamily="18" charset="0"/>
            </a:endParaRPr>
          </a:p>
        </p:txBody>
      </p:sp>
      <p:sp>
        <p:nvSpPr>
          <p:cNvPr id="12" name="Rettangolo 11"/>
          <p:cNvSpPr/>
          <p:nvPr/>
        </p:nvSpPr>
        <p:spPr>
          <a:xfrm>
            <a:off x="3503085" y="4019550"/>
            <a:ext cx="960967" cy="1081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sp>
        <p:nvSpPr>
          <p:cNvPr id="13" name="Rettangolo 12"/>
          <p:cNvSpPr/>
          <p:nvPr/>
        </p:nvSpPr>
        <p:spPr>
          <a:xfrm>
            <a:off x="3503085" y="3300414"/>
            <a:ext cx="960967" cy="71913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dirty="0"/>
          </a:p>
        </p:txBody>
      </p:sp>
      <p:sp>
        <p:nvSpPr>
          <p:cNvPr id="14" name="CasellaDiTesto 13"/>
          <p:cNvSpPr txBox="1">
            <a:spLocks noChangeArrowheads="1"/>
          </p:cNvSpPr>
          <p:nvPr/>
        </p:nvSpPr>
        <p:spPr bwMode="auto">
          <a:xfrm>
            <a:off x="505089" y="3069581"/>
            <a:ext cx="21840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2400" dirty="0">
                <a:solidFill>
                  <a:srgbClr val="0070C0"/>
                </a:solidFill>
              </a:rPr>
              <a:t>Prezzo = 100 €</a:t>
            </a:r>
          </a:p>
        </p:txBody>
      </p:sp>
      <p:cxnSp>
        <p:nvCxnSpPr>
          <p:cNvPr id="16" name="Connettore 2 15"/>
          <p:cNvCxnSpPr/>
          <p:nvPr/>
        </p:nvCxnSpPr>
        <p:spPr>
          <a:xfrm>
            <a:off x="3009900" y="3411924"/>
            <a:ext cx="39793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Parentesi graffa chiusa 16"/>
          <p:cNvSpPr/>
          <p:nvPr/>
        </p:nvSpPr>
        <p:spPr>
          <a:xfrm>
            <a:off x="4656667" y="4092576"/>
            <a:ext cx="190500" cy="1008063"/>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it-IT" dirty="0"/>
          </a:p>
        </p:txBody>
      </p:sp>
      <p:sp>
        <p:nvSpPr>
          <p:cNvPr id="18" name="CasellaDiTesto 17"/>
          <p:cNvSpPr txBox="1">
            <a:spLocks noChangeArrowheads="1"/>
          </p:cNvSpPr>
          <p:nvPr/>
        </p:nvSpPr>
        <p:spPr bwMode="auto">
          <a:xfrm>
            <a:off x="5039782" y="4200854"/>
            <a:ext cx="256420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it-IT" altLang="it-IT" sz="1400" dirty="0">
              <a:solidFill>
                <a:srgbClr val="0070C0"/>
              </a:solidFill>
            </a:endParaRPr>
          </a:p>
          <a:p>
            <a:pPr algn="ctr" eaLnBrk="1" hangingPunct="1">
              <a:spcBef>
                <a:spcPct val="0"/>
              </a:spcBef>
              <a:buFontTx/>
              <a:buNone/>
            </a:pPr>
            <a:r>
              <a:rPr lang="it-IT" altLang="it-IT" sz="2000" dirty="0">
                <a:solidFill>
                  <a:srgbClr val="0070C0"/>
                </a:solidFill>
              </a:rPr>
              <a:t>Prezzo concorrenziale  </a:t>
            </a:r>
          </a:p>
        </p:txBody>
      </p:sp>
      <p:sp>
        <p:nvSpPr>
          <p:cNvPr id="19" name="Parentesi graffa chiusa 18"/>
          <p:cNvSpPr/>
          <p:nvPr/>
        </p:nvSpPr>
        <p:spPr>
          <a:xfrm>
            <a:off x="4656667" y="3300414"/>
            <a:ext cx="190500" cy="719137"/>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it-IT" dirty="0"/>
          </a:p>
        </p:txBody>
      </p:sp>
      <p:sp>
        <p:nvSpPr>
          <p:cNvPr id="20" name="CasellaDiTesto 19"/>
          <p:cNvSpPr txBox="1">
            <a:spLocks noChangeArrowheads="1"/>
          </p:cNvSpPr>
          <p:nvPr/>
        </p:nvSpPr>
        <p:spPr bwMode="auto">
          <a:xfrm>
            <a:off x="5039783" y="3506790"/>
            <a:ext cx="19987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it-IT" altLang="it-IT" sz="2000" dirty="0">
                <a:solidFill>
                  <a:srgbClr val="0070C0"/>
                </a:solidFill>
              </a:rPr>
              <a:t>Eccesso di prezzo</a:t>
            </a:r>
          </a:p>
        </p:txBody>
      </p:sp>
      <p:sp>
        <p:nvSpPr>
          <p:cNvPr id="21" name="CasellaDiTesto 20"/>
          <p:cNvSpPr txBox="1"/>
          <p:nvPr/>
        </p:nvSpPr>
        <p:spPr>
          <a:xfrm>
            <a:off x="7421646" y="3490496"/>
            <a:ext cx="4552050" cy="1138773"/>
          </a:xfrm>
          <a:prstGeom prst="rect">
            <a:avLst/>
          </a:prstGeom>
          <a:noFill/>
        </p:spPr>
        <p:txBody>
          <a:bodyPr wrap="square">
            <a:spAutoFit/>
          </a:bodyPr>
          <a:lstStyle/>
          <a:p>
            <a:pPr algn="ctr" fontAlgn="auto">
              <a:spcBef>
                <a:spcPts val="0"/>
              </a:spcBef>
              <a:spcAft>
                <a:spcPts val="0"/>
              </a:spcAft>
              <a:defRPr/>
            </a:pPr>
            <a:r>
              <a:rPr lang="it-IT" b="1" dirty="0">
                <a:solidFill>
                  <a:srgbClr val="0070C0"/>
                </a:solidFill>
                <a:effectLst>
                  <a:outerShdw blurRad="38100" dist="38100" dir="2700000" algn="tl">
                    <a:srgbClr val="000000">
                      <a:alpha val="43137"/>
                    </a:srgbClr>
                  </a:outerShdw>
                </a:effectLst>
              </a:rPr>
              <a:t>Favorisce la corruzione</a:t>
            </a:r>
          </a:p>
          <a:p>
            <a:pPr algn="ctr" fontAlgn="auto">
              <a:spcBef>
                <a:spcPts val="0"/>
              </a:spcBef>
              <a:spcAft>
                <a:spcPts val="0"/>
              </a:spcAft>
              <a:defRPr/>
            </a:pPr>
            <a:r>
              <a:rPr lang="en-US" dirty="0" err="1">
                <a:solidFill>
                  <a:srgbClr val="0070C0"/>
                </a:solidFill>
                <a:effectLst>
                  <a:outerShdw blurRad="38100" dist="38100" dir="2700000" algn="tl">
                    <a:srgbClr val="000000">
                      <a:alpha val="43137"/>
                    </a:srgbClr>
                  </a:outerShdw>
                </a:effectLst>
              </a:rPr>
              <a:t>Operatore</a:t>
            </a:r>
            <a:r>
              <a:rPr lang="en-US" dirty="0">
                <a:solidFill>
                  <a:srgbClr val="0070C0"/>
                </a:solidFill>
                <a:effectLst>
                  <a:outerShdw blurRad="38100" dist="38100" dir="2700000" algn="tl">
                    <a:srgbClr val="000000">
                      <a:alpha val="43137"/>
                    </a:srgbClr>
                  </a:outerShdw>
                </a:effectLst>
              </a:rPr>
              <a:t> </a:t>
            </a:r>
            <a:r>
              <a:rPr lang="en-US" dirty="0" err="1">
                <a:solidFill>
                  <a:srgbClr val="0070C0"/>
                </a:solidFill>
                <a:effectLst>
                  <a:outerShdw blurRad="38100" dist="38100" dir="2700000" algn="tl">
                    <a:srgbClr val="000000">
                      <a:alpha val="43137"/>
                    </a:srgbClr>
                  </a:outerShdw>
                </a:effectLst>
              </a:rPr>
              <a:t>economico</a:t>
            </a:r>
            <a:r>
              <a:rPr lang="en-US" dirty="0">
                <a:solidFill>
                  <a:srgbClr val="0070C0"/>
                </a:solidFill>
                <a:effectLst>
                  <a:outerShdw blurRad="38100" dist="38100" dir="2700000" algn="tl">
                    <a:srgbClr val="000000">
                      <a:alpha val="43137"/>
                    </a:srgbClr>
                  </a:outerShdw>
                </a:effectLst>
              </a:rPr>
              <a:t> e </a:t>
            </a:r>
            <a:r>
              <a:rPr lang="en-US" dirty="0" err="1">
                <a:solidFill>
                  <a:srgbClr val="0070C0"/>
                </a:solidFill>
                <a:effectLst>
                  <a:outerShdw blurRad="38100" dist="38100" dir="2700000" algn="tl">
                    <a:srgbClr val="000000">
                      <a:alpha val="43137"/>
                    </a:srgbClr>
                  </a:outerShdw>
                </a:effectLst>
              </a:rPr>
              <a:t>stazione</a:t>
            </a:r>
            <a:r>
              <a:rPr lang="en-US" dirty="0">
                <a:solidFill>
                  <a:srgbClr val="0070C0"/>
                </a:solidFill>
                <a:effectLst>
                  <a:outerShdw blurRad="38100" dist="38100" dir="2700000" algn="tl">
                    <a:srgbClr val="000000">
                      <a:alpha val="43137"/>
                    </a:srgbClr>
                  </a:outerShdw>
                </a:effectLst>
              </a:rPr>
              <a:t> </a:t>
            </a:r>
            <a:r>
              <a:rPr lang="en-US" dirty="0" err="1">
                <a:solidFill>
                  <a:srgbClr val="0070C0"/>
                </a:solidFill>
                <a:effectLst>
                  <a:outerShdw blurRad="38100" dist="38100" dir="2700000" algn="tl">
                    <a:srgbClr val="000000">
                      <a:alpha val="43137"/>
                    </a:srgbClr>
                  </a:outerShdw>
                </a:effectLst>
              </a:rPr>
              <a:t>appaltante</a:t>
            </a:r>
            <a:r>
              <a:rPr lang="en-US" dirty="0">
                <a:solidFill>
                  <a:srgbClr val="0070C0"/>
                </a:solidFill>
                <a:effectLst>
                  <a:outerShdw blurRad="38100" dist="38100" dir="2700000" algn="tl">
                    <a:srgbClr val="000000">
                      <a:alpha val="43137"/>
                    </a:srgbClr>
                  </a:outerShdw>
                </a:effectLst>
              </a:rPr>
              <a:t> </a:t>
            </a:r>
            <a:r>
              <a:rPr lang="en-US" dirty="0" err="1">
                <a:solidFill>
                  <a:srgbClr val="0070C0"/>
                </a:solidFill>
                <a:effectLst>
                  <a:outerShdw blurRad="38100" dist="38100" dir="2700000" algn="tl">
                    <a:srgbClr val="000000">
                      <a:alpha val="43137"/>
                    </a:srgbClr>
                  </a:outerShdw>
                </a:effectLst>
              </a:rPr>
              <a:t>possono</a:t>
            </a:r>
            <a:r>
              <a:rPr lang="en-US" dirty="0">
                <a:solidFill>
                  <a:srgbClr val="0070C0"/>
                </a:solidFill>
                <a:effectLst>
                  <a:outerShdw blurRad="38100" dist="38100" dir="2700000" algn="tl">
                    <a:srgbClr val="000000">
                      <a:alpha val="43137"/>
                    </a:srgbClr>
                  </a:outerShdw>
                </a:effectLst>
              </a:rPr>
              <a:t> </a:t>
            </a:r>
            <a:r>
              <a:rPr lang="en-US" dirty="0" err="1">
                <a:solidFill>
                  <a:srgbClr val="0070C0"/>
                </a:solidFill>
                <a:effectLst>
                  <a:outerShdw blurRad="38100" dist="38100" dir="2700000" algn="tl">
                    <a:srgbClr val="000000">
                      <a:alpha val="43137"/>
                    </a:srgbClr>
                  </a:outerShdw>
                </a:effectLst>
              </a:rPr>
              <a:t>dividersi</a:t>
            </a:r>
            <a:r>
              <a:rPr lang="en-US" dirty="0">
                <a:solidFill>
                  <a:srgbClr val="0070C0"/>
                </a:solidFill>
                <a:effectLst>
                  <a:outerShdw blurRad="38100" dist="38100" dir="2700000" algn="tl">
                    <a:srgbClr val="000000">
                      <a:alpha val="43137"/>
                    </a:srgbClr>
                  </a:outerShdw>
                </a:effectLst>
              </a:rPr>
              <a:t> </a:t>
            </a:r>
            <a:r>
              <a:rPr lang="en-US" dirty="0" err="1">
                <a:solidFill>
                  <a:srgbClr val="0070C0"/>
                </a:solidFill>
                <a:effectLst>
                  <a:outerShdw blurRad="38100" dist="38100" dir="2700000" algn="tl">
                    <a:srgbClr val="000000">
                      <a:alpha val="43137"/>
                    </a:srgbClr>
                  </a:outerShdw>
                </a:effectLst>
              </a:rPr>
              <a:t>l’extra</a:t>
            </a:r>
            <a:r>
              <a:rPr lang="en-US" dirty="0">
                <a:solidFill>
                  <a:srgbClr val="0070C0"/>
                </a:solidFill>
                <a:effectLst>
                  <a:outerShdw blurRad="38100" dist="38100" dir="2700000" algn="tl">
                    <a:srgbClr val="000000">
                      <a:alpha val="43137"/>
                    </a:srgbClr>
                  </a:outerShdw>
                </a:effectLst>
              </a:rPr>
              <a:t> </a:t>
            </a:r>
            <a:r>
              <a:rPr lang="en-US" dirty="0" err="1">
                <a:solidFill>
                  <a:srgbClr val="0070C0"/>
                </a:solidFill>
                <a:effectLst>
                  <a:outerShdw blurRad="38100" dist="38100" dir="2700000" algn="tl">
                    <a:srgbClr val="000000">
                      <a:alpha val="43137"/>
                    </a:srgbClr>
                  </a:outerShdw>
                </a:effectLst>
              </a:rPr>
              <a:t>prezzo</a:t>
            </a:r>
            <a:endParaRPr lang="en-US" dirty="0">
              <a:solidFill>
                <a:srgbClr val="0070C0"/>
              </a:solidFill>
              <a:effectLst>
                <a:outerShdw blurRad="38100" dist="38100" dir="2700000" algn="tl">
                  <a:srgbClr val="000000">
                    <a:alpha val="43137"/>
                  </a:srgbClr>
                </a:outerShdw>
              </a:effectLst>
            </a:endParaRPr>
          </a:p>
          <a:p>
            <a:pPr algn="ctr" fontAlgn="auto">
              <a:spcBef>
                <a:spcPts val="0"/>
              </a:spcBef>
              <a:spcAft>
                <a:spcPts val="0"/>
              </a:spcAft>
              <a:defRPr/>
            </a:pPr>
            <a:endParaRPr lang="it-IT" sz="1400" b="1" dirty="0">
              <a:solidFill>
                <a:srgbClr val="0070C0"/>
              </a:solidFill>
              <a:effectLst>
                <a:outerShdw blurRad="38100" dist="38100" dir="2700000" algn="tl">
                  <a:srgbClr val="000000">
                    <a:alpha val="43137"/>
                  </a:srgbClr>
                </a:outerShdw>
              </a:effectLst>
            </a:endParaRPr>
          </a:p>
        </p:txBody>
      </p:sp>
      <p:cxnSp>
        <p:nvCxnSpPr>
          <p:cNvPr id="22" name="Connettore 2 21"/>
          <p:cNvCxnSpPr>
            <a:cxnSpLocks/>
          </p:cNvCxnSpPr>
          <p:nvPr/>
        </p:nvCxnSpPr>
        <p:spPr>
          <a:xfrm>
            <a:off x="7239306" y="3718483"/>
            <a:ext cx="3646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CasellaDiTesto 24"/>
          <p:cNvSpPr txBox="1">
            <a:spLocks noChangeArrowheads="1"/>
          </p:cNvSpPr>
          <p:nvPr/>
        </p:nvSpPr>
        <p:spPr bwMode="auto">
          <a:xfrm>
            <a:off x="505089" y="3967551"/>
            <a:ext cx="21645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2400" dirty="0">
                <a:solidFill>
                  <a:srgbClr val="0070C0"/>
                </a:solidFill>
              </a:rPr>
              <a:t>Prezzo =  60 €</a:t>
            </a:r>
          </a:p>
        </p:txBody>
      </p:sp>
      <p:cxnSp>
        <p:nvCxnSpPr>
          <p:cNvPr id="26" name="Connettore 2 25"/>
          <p:cNvCxnSpPr/>
          <p:nvPr/>
        </p:nvCxnSpPr>
        <p:spPr>
          <a:xfrm>
            <a:off x="3009900" y="4131061"/>
            <a:ext cx="39793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itolo 1">
            <a:extLst>
              <a:ext uri="{FF2B5EF4-FFF2-40B4-BE49-F238E27FC236}">
                <a16:creationId xmlns:a16="http://schemas.microsoft.com/office/drawing/2014/main" id="{001B4336-CDC6-6917-7180-DD2A37543742}"/>
              </a:ext>
            </a:extLst>
          </p:cNvPr>
          <p:cNvSpPr>
            <a:spLocks noGrp="1"/>
          </p:cNvSpPr>
          <p:nvPr>
            <p:ph type="title"/>
          </p:nvPr>
        </p:nvSpPr>
        <p:spPr>
          <a:xfrm>
            <a:off x="343367" y="85628"/>
            <a:ext cx="10773955" cy="863689"/>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3600" b="1" dirty="0" err="1">
                <a:solidFill>
                  <a:srgbClr val="4472C4"/>
                </a:solidFill>
                <a:latin typeface="Rockwell" panose="02060603020205020403" pitchFamily="18" charset="0"/>
                <a:ea typeface="+mn-ea"/>
                <a:cs typeface="Calibri" panose="020F0502020204030204" pitchFamily="34" charset="0"/>
              </a:rPr>
              <a:t>Indicatori</a:t>
            </a:r>
            <a:r>
              <a:rPr lang="en-US" sz="3600" b="1" dirty="0">
                <a:solidFill>
                  <a:srgbClr val="4472C4"/>
                </a:solidFill>
                <a:latin typeface="Rockwell" panose="02060603020205020403" pitchFamily="18" charset="0"/>
                <a:ea typeface="+mn-ea"/>
                <a:cs typeface="Calibri" panose="020F0502020204030204" pitchFamily="34" charset="0"/>
              </a:rPr>
              <a:t> sui </a:t>
            </a:r>
            <a:r>
              <a:rPr lang="en-US" sz="3600" b="1" dirty="0" err="1">
                <a:solidFill>
                  <a:srgbClr val="4472C4"/>
                </a:solidFill>
                <a:latin typeface="Rockwell" panose="02060603020205020403" pitchFamily="18" charset="0"/>
                <a:ea typeface="+mn-ea"/>
                <a:cs typeface="Calibri" panose="020F0502020204030204" pitchFamily="34" charset="0"/>
              </a:rPr>
              <a:t>prezzi</a:t>
            </a:r>
            <a:r>
              <a:rPr lang="en-US" sz="3600" b="1" dirty="0">
                <a:solidFill>
                  <a:srgbClr val="4472C4"/>
                </a:solidFill>
                <a:latin typeface="Rockwell" panose="02060603020205020403" pitchFamily="18" charset="0"/>
                <a:ea typeface="+mn-ea"/>
                <a:cs typeface="Calibri" panose="020F0502020204030204" pitchFamily="34" charset="0"/>
              </a:rPr>
              <a:t> </a:t>
            </a:r>
          </a:p>
        </p:txBody>
      </p:sp>
    </p:spTree>
    <p:extLst>
      <p:ext uri="{BB962C8B-B14F-4D97-AF65-F5344CB8AC3E}">
        <p14:creationId xmlns:p14="http://schemas.microsoft.com/office/powerpoint/2010/main" val="38038259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barn(inVertical)">
                                      <p:cBhvr>
                                        <p:cTn id="16" dur="500"/>
                                        <p:tgtEl>
                                          <p:spTgt spid="25"/>
                                        </p:tgtEl>
                                      </p:cBhvr>
                                    </p:animEffect>
                                  </p:childTnLst>
                                </p:cTn>
                              </p:par>
                              <p:par>
                                <p:cTn id="17" presetID="16" presetClass="entr" presetSubtype="21"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arn(inVertical)">
                                      <p:cBhvr>
                                        <p:cTn id="19" dur="500"/>
                                        <p:tgtEl>
                                          <p:spTgt spid="2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down)">
                                      <p:cBhvr>
                                        <p:cTn id="38" dur="500"/>
                                        <p:tgtEl>
                                          <p:spTgt spid="2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6" presetClass="entr" presetSubtype="21"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barn(inVertical)">
                                      <p:cBhvr>
                                        <p:cTn id="43" dur="500"/>
                                        <p:tgtEl>
                                          <p:spTgt spid="22"/>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barn(inVertical)">
                                      <p:cBhvr>
                                        <p:cTn id="46" dur="500"/>
                                        <p:tgtEl>
                                          <p:spTgt spid="21"/>
                                        </p:tgtEl>
                                      </p:cBhvr>
                                    </p:animEffect>
                                  </p:childTnLst>
                                </p:cTn>
                              </p:par>
                            </p:childTnLst>
                          </p:cTn>
                        </p:par>
                        <p:par>
                          <p:cTn id="47" fill="hold" nodeType="afterGroup">
                            <p:stCondLst>
                              <p:cond delay="500"/>
                            </p:stCondLst>
                            <p:childTnLst>
                              <p:par>
                                <p:cTn id="48" presetID="42" presetClass="exit" presetSubtype="0" fill="hold" grpId="1" nodeType="afterEffect">
                                  <p:stCondLst>
                                    <p:cond delay="0"/>
                                  </p:stCondLst>
                                  <p:childTnLst>
                                    <p:animEffect transition="out" filter="fade">
                                      <p:cBhvr>
                                        <p:cTn id="49" dur="1000"/>
                                        <p:tgtEl>
                                          <p:spTgt spid="14"/>
                                        </p:tgtEl>
                                      </p:cBhvr>
                                    </p:animEffect>
                                    <p:anim calcmode="lin" valueType="num">
                                      <p:cBhvr>
                                        <p:cTn id="50" dur="1000"/>
                                        <p:tgtEl>
                                          <p:spTgt spid="14"/>
                                        </p:tgtEl>
                                        <p:attrNameLst>
                                          <p:attrName>ppt_x</p:attrName>
                                        </p:attrNameLst>
                                      </p:cBhvr>
                                      <p:tavLst>
                                        <p:tav tm="0">
                                          <p:val>
                                            <p:strVal val="ppt_x"/>
                                          </p:val>
                                        </p:tav>
                                        <p:tav tm="100000">
                                          <p:val>
                                            <p:strVal val="ppt_x"/>
                                          </p:val>
                                        </p:tav>
                                      </p:tavLst>
                                    </p:anim>
                                    <p:anim calcmode="lin" valueType="num">
                                      <p:cBhvr>
                                        <p:cTn id="51" dur="1000"/>
                                        <p:tgtEl>
                                          <p:spTgt spid="14"/>
                                        </p:tgtEl>
                                        <p:attrNameLst>
                                          <p:attrName>ppt_y</p:attrName>
                                        </p:attrNameLst>
                                      </p:cBhvr>
                                      <p:tavLst>
                                        <p:tav tm="0">
                                          <p:val>
                                            <p:strVal val="ppt_y"/>
                                          </p:val>
                                        </p:tav>
                                        <p:tav tm="100000">
                                          <p:val>
                                            <p:strVal val="ppt_y+.1"/>
                                          </p:val>
                                        </p:tav>
                                      </p:tavLst>
                                    </p:anim>
                                    <p:set>
                                      <p:cBhvr>
                                        <p:cTn id="52" dur="1" fill="hold">
                                          <p:stCondLst>
                                            <p:cond delay="999"/>
                                          </p:stCondLst>
                                        </p:cTn>
                                        <p:tgtEl>
                                          <p:spTgt spid="14"/>
                                        </p:tgtEl>
                                        <p:attrNameLst>
                                          <p:attrName>style.visibility</p:attrName>
                                        </p:attrNameLst>
                                      </p:cBhvr>
                                      <p:to>
                                        <p:strVal val="hidden"/>
                                      </p:to>
                                    </p:set>
                                  </p:childTnLst>
                                </p:cTn>
                              </p:par>
                              <p:par>
                                <p:cTn id="53" presetID="42" presetClass="exit" presetSubtype="0" fill="hold" nodeType="withEffect">
                                  <p:stCondLst>
                                    <p:cond delay="0"/>
                                  </p:stCondLst>
                                  <p:childTnLst>
                                    <p:animEffect transition="out" filter="fade">
                                      <p:cBhvr>
                                        <p:cTn id="54" dur="1000"/>
                                        <p:tgtEl>
                                          <p:spTgt spid="16"/>
                                        </p:tgtEl>
                                      </p:cBhvr>
                                    </p:animEffect>
                                    <p:anim calcmode="lin" valueType="num">
                                      <p:cBhvr>
                                        <p:cTn id="55" dur="1000"/>
                                        <p:tgtEl>
                                          <p:spTgt spid="16"/>
                                        </p:tgtEl>
                                        <p:attrNameLst>
                                          <p:attrName>ppt_x</p:attrName>
                                        </p:attrNameLst>
                                      </p:cBhvr>
                                      <p:tavLst>
                                        <p:tav tm="0">
                                          <p:val>
                                            <p:strVal val="ppt_x"/>
                                          </p:val>
                                        </p:tav>
                                        <p:tav tm="100000">
                                          <p:val>
                                            <p:strVal val="ppt_x"/>
                                          </p:val>
                                        </p:tav>
                                      </p:tavLst>
                                    </p:anim>
                                    <p:anim calcmode="lin" valueType="num">
                                      <p:cBhvr>
                                        <p:cTn id="56" dur="1000"/>
                                        <p:tgtEl>
                                          <p:spTgt spid="16"/>
                                        </p:tgtEl>
                                        <p:attrNameLst>
                                          <p:attrName>ppt_y</p:attrName>
                                        </p:attrNameLst>
                                      </p:cBhvr>
                                      <p:tavLst>
                                        <p:tav tm="0">
                                          <p:val>
                                            <p:strVal val="ppt_y"/>
                                          </p:val>
                                        </p:tav>
                                        <p:tav tm="100000">
                                          <p:val>
                                            <p:strVal val="ppt_y+.1"/>
                                          </p:val>
                                        </p:tav>
                                      </p:tavLst>
                                    </p:anim>
                                    <p:set>
                                      <p:cBhvr>
                                        <p:cTn id="57" dur="1" fill="hold">
                                          <p:stCondLst>
                                            <p:cond delay="999"/>
                                          </p:stCondLst>
                                        </p:cTn>
                                        <p:tgtEl>
                                          <p:spTgt spid="16"/>
                                        </p:tgtEl>
                                        <p:attrNameLst>
                                          <p:attrName>style.visibility</p:attrName>
                                        </p:attrNameLst>
                                      </p:cBhvr>
                                      <p:to>
                                        <p:strVal val="hidden"/>
                                      </p:to>
                                    </p:set>
                                  </p:childTnLst>
                                </p:cTn>
                              </p:par>
                              <p:par>
                                <p:cTn id="58" presetID="42" presetClass="exit" presetSubtype="0" fill="hold" grpId="1" nodeType="withEffect">
                                  <p:stCondLst>
                                    <p:cond delay="0"/>
                                  </p:stCondLst>
                                  <p:childTnLst>
                                    <p:animEffect transition="out" filter="fade">
                                      <p:cBhvr>
                                        <p:cTn id="59" dur="1000"/>
                                        <p:tgtEl>
                                          <p:spTgt spid="13"/>
                                        </p:tgtEl>
                                      </p:cBhvr>
                                    </p:animEffect>
                                    <p:anim calcmode="lin" valueType="num">
                                      <p:cBhvr>
                                        <p:cTn id="60" dur="1000"/>
                                        <p:tgtEl>
                                          <p:spTgt spid="13"/>
                                        </p:tgtEl>
                                        <p:attrNameLst>
                                          <p:attrName>ppt_x</p:attrName>
                                        </p:attrNameLst>
                                      </p:cBhvr>
                                      <p:tavLst>
                                        <p:tav tm="0">
                                          <p:val>
                                            <p:strVal val="ppt_x"/>
                                          </p:val>
                                        </p:tav>
                                        <p:tav tm="100000">
                                          <p:val>
                                            <p:strVal val="ppt_x"/>
                                          </p:val>
                                        </p:tav>
                                      </p:tavLst>
                                    </p:anim>
                                    <p:anim calcmode="lin" valueType="num">
                                      <p:cBhvr>
                                        <p:cTn id="61" dur="1000"/>
                                        <p:tgtEl>
                                          <p:spTgt spid="13"/>
                                        </p:tgtEl>
                                        <p:attrNameLst>
                                          <p:attrName>ppt_y</p:attrName>
                                        </p:attrNameLst>
                                      </p:cBhvr>
                                      <p:tavLst>
                                        <p:tav tm="0">
                                          <p:val>
                                            <p:strVal val="ppt_y"/>
                                          </p:val>
                                        </p:tav>
                                        <p:tav tm="100000">
                                          <p:val>
                                            <p:strVal val="ppt_y+.1"/>
                                          </p:val>
                                        </p:tav>
                                      </p:tavLst>
                                    </p:anim>
                                    <p:set>
                                      <p:cBhvr>
                                        <p:cTn id="62" dur="1" fill="hold">
                                          <p:stCondLst>
                                            <p:cond delay="999"/>
                                          </p:stCondLst>
                                        </p:cTn>
                                        <p:tgtEl>
                                          <p:spTgt spid="13"/>
                                        </p:tgtEl>
                                        <p:attrNameLst>
                                          <p:attrName>style.visibility</p:attrName>
                                        </p:attrNameLst>
                                      </p:cBhvr>
                                      <p:to>
                                        <p:strVal val="hidden"/>
                                      </p:to>
                                    </p:set>
                                  </p:childTnLst>
                                </p:cTn>
                              </p:par>
                              <p:par>
                                <p:cTn id="63" presetID="42" presetClass="exit" presetSubtype="0" fill="hold" grpId="1" nodeType="withEffect">
                                  <p:stCondLst>
                                    <p:cond delay="0"/>
                                  </p:stCondLst>
                                  <p:childTnLst>
                                    <p:animEffect transition="out" filter="fade">
                                      <p:cBhvr>
                                        <p:cTn id="64" dur="1000"/>
                                        <p:tgtEl>
                                          <p:spTgt spid="19"/>
                                        </p:tgtEl>
                                      </p:cBhvr>
                                    </p:animEffect>
                                    <p:anim calcmode="lin" valueType="num">
                                      <p:cBhvr>
                                        <p:cTn id="65" dur="1000"/>
                                        <p:tgtEl>
                                          <p:spTgt spid="19"/>
                                        </p:tgtEl>
                                        <p:attrNameLst>
                                          <p:attrName>ppt_x</p:attrName>
                                        </p:attrNameLst>
                                      </p:cBhvr>
                                      <p:tavLst>
                                        <p:tav tm="0">
                                          <p:val>
                                            <p:strVal val="ppt_x"/>
                                          </p:val>
                                        </p:tav>
                                        <p:tav tm="100000">
                                          <p:val>
                                            <p:strVal val="ppt_x"/>
                                          </p:val>
                                        </p:tav>
                                      </p:tavLst>
                                    </p:anim>
                                    <p:anim calcmode="lin" valueType="num">
                                      <p:cBhvr>
                                        <p:cTn id="66" dur="1000"/>
                                        <p:tgtEl>
                                          <p:spTgt spid="19"/>
                                        </p:tgtEl>
                                        <p:attrNameLst>
                                          <p:attrName>ppt_y</p:attrName>
                                        </p:attrNameLst>
                                      </p:cBhvr>
                                      <p:tavLst>
                                        <p:tav tm="0">
                                          <p:val>
                                            <p:strVal val="ppt_y"/>
                                          </p:val>
                                        </p:tav>
                                        <p:tav tm="100000">
                                          <p:val>
                                            <p:strVal val="ppt_y+.1"/>
                                          </p:val>
                                        </p:tav>
                                      </p:tavLst>
                                    </p:anim>
                                    <p:set>
                                      <p:cBhvr>
                                        <p:cTn id="67" dur="1" fill="hold">
                                          <p:stCondLst>
                                            <p:cond delay="999"/>
                                          </p:stCondLst>
                                        </p:cTn>
                                        <p:tgtEl>
                                          <p:spTgt spid="19"/>
                                        </p:tgtEl>
                                        <p:attrNameLst>
                                          <p:attrName>style.visibility</p:attrName>
                                        </p:attrNameLst>
                                      </p:cBhvr>
                                      <p:to>
                                        <p:strVal val="hidden"/>
                                      </p:to>
                                    </p:set>
                                  </p:childTnLst>
                                </p:cTn>
                              </p:par>
                              <p:par>
                                <p:cTn id="68" presetID="42" presetClass="exit" presetSubtype="0" fill="hold" grpId="1" nodeType="withEffect">
                                  <p:stCondLst>
                                    <p:cond delay="0"/>
                                  </p:stCondLst>
                                  <p:childTnLst>
                                    <p:animEffect transition="out" filter="fade">
                                      <p:cBhvr>
                                        <p:cTn id="69" dur="1000"/>
                                        <p:tgtEl>
                                          <p:spTgt spid="20"/>
                                        </p:tgtEl>
                                      </p:cBhvr>
                                    </p:animEffect>
                                    <p:anim calcmode="lin" valueType="num">
                                      <p:cBhvr>
                                        <p:cTn id="70" dur="1000"/>
                                        <p:tgtEl>
                                          <p:spTgt spid="20"/>
                                        </p:tgtEl>
                                        <p:attrNameLst>
                                          <p:attrName>ppt_x</p:attrName>
                                        </p:attrNameLst>
                                      </p:cBhvr>
                                      <p:tavLst>
                                        <p:tav tm="0">
                                          <p:val>
                                            <p:strVal val="ppt_x"/>
                                          </p:val>
                                        </p:tav>
                                        <p:tav tm="100000">
                                          <p:val>
                                            <p:strVal val="ppt_x"/>
                                          </p:val>
                                        </p:tav>
                                      </p:tavLst>
                                    </p:anim>
                                    <p:anim calcmode="lin" valueType="num">
                                      <p:cBhvr>
                                        <p:cTn id="71" dur="1000"/>
                                        <p:tgtEl>
                                          <p:spTgt spid="20"/>
                                        </p:tgtEl>
                                        <p:attrNameLst>
                                          <p:attrName>ppt_y</p:attrName>
                                        </p:attrNameLst>
                                      </p:cBhvr>
                                      <p:tavLst>
                                        <p:tav tm="0">
                                          <p:val>
                                            <p:strVal val="ppt_y"/>
                                          </p:val>
                                        </p:tav>
                                        <p:tav tm="100000">
                                          <p:val>
                                            <p:strVal val="ppt_y+.1"/>
                                          </p:val>
                                        </p:tav>
                                      </p:tavLst>
                                    </p:anim>
                                    <p:set>
                                      <p:cBhvr>
                                        <p:cTn id="72" dur="1" fill="hold">
                                          <p:stCondLst>
                                            <p:cond delay="999"/>
                                          </p:stCondLst>
                                        </p:cTn>
                                        <p:tgtEl>
                                          <p:spTgt spid="20"/>
                                        </p:tgtEl>
                                        <p:attrNameLst>
                                          <p:attrName>style.visibility</p:attrName>
                                        </p:attrNameLst>
                                      </p:cBhvr>
                                      <p:to>
                                        <p:strVal val="hidden"/>
                                      </p:to>
                                    </p:set>
                                  </p:childTnLst>
                                </p:cTn>
                              </p:par>
                              <p:par>
                                <p:cTn id="73" presetID="42" presetClass="exit" presetSubtype="0" fill="hold" nodeType="withEffect">
                                  <p:stCondLst>
                                    <p:cond delay="0"/>
                                  </p:stCondLst>
                                  <p:childTnLst>
                                    <p:animEffect transition="out" filter="fade">
                                      <p:cBhvr>
                                        <p:cTn id="74" dur="1000"/>
                                        <p:tgtEl>
                                          <p:spTgt spid="22"/>
                                        </p:tgtEl>
                                      </p:cBhvr>
                                    </p:animEffect>
                                    <p:anim calcmode="lin" valueType="num">
                                      <p:cBhvr>
                                        <p:cTn id="75" dur="1000"/>
                                        <p:tgtEl>
                                          <p:spTgt spid="22"/>
                                        </p:tgtEl>
                                        <p:attrNameLst>
                                          <p:attrName>ppt_x</p:attrName>
                                        </p:attrNameLst>
                                      </p:cBhvr>
                                      <p:tavLst>
                                        <p:tav tm="0">
                                          <p:val>
                                            <p:strVal val="ppt_x"/>
                                          </p:val>
                                        </p:tav>
                                        <p:tav tm="100000">
                                          <p:val>
                                            <p:strVal val="ppt_x"/>
                                          </p:val>
                                        </p:tav>
                                      </p:tavLst>
                                    </p:anim>
                                    <p:anim calcmode="lin" valueType="num">
                                      <p:cBhvr>
                                        <p:cTn id="76" dur="1000"/>
                                        <p:tgtEl>
                                          <p:spTgt spid="22"/>
                                        </p:tgtEl>
                                        <p:attrNameLst>
                                          <p:attrName>ppt_y</p:attrName>
                                        </p:attrNameLst>
                                      </p:cBhvr>
                                      <p:tavLst>
                                        <p:tav tm="0">
                                          <p:val>
                                            <p:strVal val="ppt_y"/>
                                          </p:val>
                                        </p:tav>
                                        <p:tav tm="100000">
                                          <p:val>
                                            <p:strVal val="ppt_y+.1"/>
                                          </p:val>
                                        </p:tav>
                                      </p:tavLst>
                                    </p:anim>
                                    <p:set>
                                      <p:cBhvr>
                                        <p:cTn id="77" dur="1" fill="hold">
                                          <p:stCondLst>
                                            <p:cond delay="999"/>
                                          </p:stCondLst>
                                        </p:cTn>
                                        <p:tgtEl>
                                          <p:spTgt spid="22"/>
                                        </p:tgtEl>
                                        <p:attrNameLst>
                                          <p:attrName>style.visibility</p:attrName>
                                        </p:attrNameLst>
                                      </p:cBhvr>
                                      <p:to>
                                        <p:strVal val="hidden"/>
                                      </p:to>
                                    </p:set>
                                  </p:childTnLst>
                                </p:cTn>
                              </p:par>
                              <p:par>
                                <p:cTn id="78" presetID="42" presetClass="exit" presetSubtype="0" fill="hold" grpId="1" nodeType="withEffect">
                                  <p:stCondLst>
                                    <p:cond delay="0"/>
                                  </p:stCondLst>
                                  <p:childTnLst>
                                    <p:animEffect transition="out" filter="fade">
                                      <p:cBhvr>
                                        <p:cTn id="79" dur="1000"/>
                                        <p:tgtEl>
                                          <p:spTgt spid="21"/>
                                        </p:tgtEl>
                                      </p:cBhvr>
                                    </p:animEffect>
                                    <p:anim calcmode="lin" valueType="num">
                                      <p:cBhvr>
                                        <p:cTn id="80" dur="1000"/>
                                        <p:tgtEl>
                                          <p:spTgt spid="21"/>
                                        </p:tgtEl>
                                        <p:attrNameLst>
                                          <p:attrName>ppt_x</p:attrName>
                                        </p:attrNameLst>
                                      </p:cBhvr>
                                      <p:tavLst>
                                        <p:tav tm="0">
                                          <p:val>
                                            <p:strVal val="ppt_x"/>
                                          </p:val>
                                        </p:tav>
                                        <p:tav tm="100000">
                                          <p:val>
                                            <p:strVal val="ppt_x"/>
                                          </p:val>
                                        </p:tav>
                                      </p:tavLst>
                                    </p:anim>
                                    <p:anim calcmode="lin" valueType="num">
                                      <p:cBhvr>
                                        <p:cTn id="81" dur="1000"/>
                                        <p:tgtEl>
                                          <p:spTgt spid="21"/>
                                        </p:tgtEl>
                                        <p:attrNameLst>
                                          <p:attrName>ppt_y</p:attrName>
                                        </p:attrNameLst>
                                      </p:cBhvr>
                                      <p:tavLst>
                                        <p:tav tm="0">
                                          <p:val>
                                            <p:strVal val="ppt_y"/>
                                          </p:val>
                                        </p:tav>
                                        <p:tav tm="100000">
                                          <p:val>
                                            <p:strVal val="ppt_y+.1"/>
                                          </p:val>
                                        </p:tav>
                                      </p:tavLst>
                                    </p:anim>
                                    <p:set>
                                      <p:cBhvr>
                                        <p:cTn id="82" dur="1" fill="hold">
                                          <p:stCondLst>
                                            <p:cond delay="9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P spid="14" grpId="0"/>
      <p:bldP spid="14" grpId="1"/>
      <p:bldP spid="17" grpId="0" animBg="1"/>
      <p:bldP spid="18" grpId="0"/>
      <p:bldP spid="19" grpId="0" animBg="1"/>
      <p:bldP spid="19" grpId="1" animBg="1"/>
      <p:bldP spid="20" grpId="0"/>
      <p:bldP spid="20" grpId="1"/>
      <p:bldP spid="21" grpId="0"/>
      <p:bldP spid="21" grpId="1"/>
      <p:bldP spid="2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numero diapositiva 8"/>
          <p:cNvSpPr>
            <a:spLocks noGrp="1"/>
          </p:cNvSpPr>
          <p:nvPr>
            <p:ph type="sldNum" sz="quarter" idx="12"/>
          </p:nvPr>
        </p:nvSpPr>
        <p:spPr/>
        <p:txBody>
          <a:bodyPr/>
          <a:lstStyle/>
          <a:p>
            <a:pPr>
              <a:defRPr/>
            </a:pPr>
            <a:fld id="{A57898F3-B297-408F-8F2F-1983E1BC70AD}" type="slidenum">
              <a:rPr lang="it-IT"/>
              <a:pPr>
                <a:defRPr/>
              </a:pPr>
              <a:t>55</a:t>
            </a:fld>
            <a:endParaRPr lang="it-IT" dirty="0"/>
          </a:p>
        </p:txBody>
      </p:sp>
      <p:cxnSp>
        <p:nvCxnSpPr>
          <p:cNvPr id="15" name="Connettore 1 14"/>
          <p:cNvCxnSpPr/>
          <p:nvPr/>
        </p:nvCxnSpPr>
        <p:spPr>
          <a:xfrm>
            <a:off x="1026585" y="836613"/>
            <a:ext cx="1027430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Immagin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054" y="822103"/>
            <a:ext cx="11163393" cy="561118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ttangolo 3"/>
          <p:cNvSpPr/>
          <p:nvPr/>
        </p:nvSpPr>
        <p:spPr>
          <a:xfrm>
            <a:off x="5263376" y="5252225"/>
            <a:ext cx="1694985" cy="892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000" dirty="0"/>
              <a:t>e</a:t>
            </a:r>
          </a:p>
        </p:txBody>
      </p:sp>
      <p:sp>
        <p:nvSpPr>
          <p:cNvPr id="6" name="Rettangolo 5"/>
          <p:cNvSpPr/>
          <p:nvPr/>
        </p:nvSpPr>
        <p:spPr>
          <a:xfrm>
            <a:off x="5464098" y="1710577"/>
            <a:ext cx="1282390" cy="140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Titolo 1">
            <a:extLst>
              <a:ext uri="{FF2B5EF4-FFF2-40B4-BE49-F238E27FC236}">
                <a16:creationId xmlns:a16="http://schemas.microsoft.com/office/drawing/2014/main" id="{001B4336-CDC6-6917-7180-DD2A37543742}"/>
              </a:ext>
            </a:extLst>
          </p:cNvPr>
          <p:cNvSpPr>
            <a:spLocks noGrp="1"/>
          </p:cNvSpPr>
          <p:nvPr>
            <p:ph type="title"/>
          </p:nvPr>
        </p:nvSpPr>
        <p:spPr>
          <a:xfrm>
            <a:off x="343367" y="85628"/>
            <a:ext cx="10773955" cy="863689"/>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3600" b="1" dirty="0" err="1">
                <a:solidFill>
                  <a:srgbClr val="4472C4"/>
                </a:solidFill>
                <a:latin typeface="Rockwell" panose="02060603020205020403" pitchFamily="18" charset="0"/>
                <a:ea typeface="+mn-ea"/>
                <a:cs typeface="Calibri" panose="020F0502020204030204" pitchFamily="34" charset="0"/>
              </a:rPr>
              <a:t>Indicatori</a:t>
            </a:r>
            <a:r>
              <a:rPr lang="en-US" sz="3600" b="1" dirty="0">
                <a:solidFill>
                  <a:srgbClr val="4472C4"/>
                </a:solidFill>
                <a:latin typeface="Rockwell" panose="02060603020205020403" pitchFamily="18" charset="0"/>
                <a:ea typeface="+mn-ea"/>
                <a:cs typeface="Calibri" panose="020F0502020204030204" pitchFamily="34" charset="0"/>
              </a:rPr>
              <a:t> sui </a:t>
            </a:r>
            <a:r>
              <a:rPr lang="en-US" sz="3600" b="1" dirty="0" err="1">
                <a:solidFill>
                  <a:srgbClr val="4472C4"/>
                </a:solidFill>
                <a:latin typeface="Rockwell" panose="02060603020205020403" pitchFamily="18" charset="0"/>
                <a:ea typeface="+mn-ea"/>
                <a:cs typeface="Calibri" panose="020F0502020204030204" pitchFamily="34" charset="0"/>
              </a:rPr>
              <a:t>prezzi</a:t>
            </a:r>
            <a:r>
              <a:rPr lang="en-US" sz="3600" b="1" dirty="0">
                <a:solidFill>
                  <a:srgbClr val="4472C4"/>
                </a:solidFill>
                <a:latin typeface="Rockwell" panose="02060603020205020403" pitchFamily="18" charset="0"/>
                <a:ea typeface="+mn-ea"/>
                <a:cs typeface="Calibri" panose="020F0502020204030204" pitchFamily="34" charset="0"/>
              </a:rPr>
              <a:t> </a:t>
            </a:r>
          </a:p>
        </p:txBody>
      </p:sp>
    </p:spTree>
    <p:extLst>
      <p:ext uri="{BB962C8B-B14F-4D97-AF65-F5344CB8AC3E}">
        <p14:creationId xmlns:p14="http://schemas.microsoft.com/office/powerpoint/2010/main" val="3047628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NAC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i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ANAC BLU">
  <a:themeElements>
    <a:clrScheme name="ANAC">
      <a:dk1>
        <a:srgbClr val="000000"/>
      </a:dk1>
      <a:lt1>
        <a:srgbClr val="FFFFFF"/>
      </a:lt1>
      <a:dk2>
        <a:srgbClr val="113C56"/>
      </a:dk2>
      <a:lt2>
        <a:srgbClr val="E7E6E6"/>
      </a:lt2>
      <a:accent1>
        <a:srgbClr val="1775BB"/>
      </a:accent1>
      <a:accent2>
        <a:srgbClr val="638DC9"/>
      </a:accent2>
      <a:accent3>
        <a:srgbClr val="92ABD9"/>
      </a:accent3>
      <a:accent4>
        <a:srgbClr val="C4CFEA"/>
      </a:accent4>
      <a:accent5>
        <a:srgbClr val="E7EBF7"/>
      </a:accent5>
      <a:accent6>
        <a:srgbClr val="DBDEE1"/>
      </a:accent6>
      <a:hlink>
        <a:srgbClr val="113C56"/>
      </a:hlink>
      <a:folHlink>
        <a:srgbClr val="113C56"/>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00612_Template_Anac" id="{7F241D96-4713-9B41-979A-5015DFF72B83}" vid="{CD428F70-26DA-4940-A237-59F1597D8980}"/>
    </a:ext>
  </a:extLst>
</a:theme>
</file>

<file path=ppt/theme/theme4.xml><?xml version="1.0" encoding="utf-8"?>
<a:theme xmlns:a="http://schemas.openxmlformats.org/drawingml/2006/main" name="4_ANAC BLU CHIARO">
  <a:themeElements>
    <a:clrScheme name="ANAC">
      <a:dk1>
        <a:srgbClr val="000000"/>
      </a:dk1>
      <a:lt1>
        <a:srgbClr val="FFFFFF"/>
      </a:lt1>
      <a:dk2>
        <a:srgbClr val="113C56"/>
      </a:dk2>
      <a:lt2>
        <a:srgbClr val="E7E6E6"/>
      </a:lt2>
      <a:accent1>
        <a:srgbClr val="1775BB"/>
      </a:accent1>
      <a:accent2>
        <a:srgbClr val="638DC9"/>
      </a:accent2>
      <a:accent3>
        <a:srgbClr val="92ABD9"/>
      </a:accent3>
      <a:accent4>
        <a:srgbClr val="C4CFEA"/>
      </a:accent4>
      <a:accent5>
        <a:srgbClr val="E7EBF7"/>
      </a:accent5>
      <a:accent6>
        <a:srgbClr val="DBDEE1"/>
      </a:accent6>
      <a:hlink>
        <a:srgbClr val="113C56"/>
      </a:hlink>
      <a:folHlink>
        <a:srgbClr val="113C56"/>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00612_Template_Anac" id="{7F241D96-4713-9B41-979A-5015DFF72B83}" vid="{3B8D0AA6-6159-4F43-A0AA-6AC952075052}"/>
    </a:ext>
  </a:extLst>
</a:theme>
</file>

<file path=ppt/theme/theme5.xml><?xml version="1.0" encoding="utf-8"?>
<a:theme xmlns:a="http://schemas.openxmlformats.org/drawingml/2006/main" name="1_ANAC BIANCO">
  <a:themeElements>
    <a:clrScheme name="ANAC">
      <a:dk1>
        <a:srgbClr val="000000"/>
      </a:dk1>
      <a:lt1>
        <a:srgbClr val="FFFFFF"/>
      </a:lt1>
      <a:dk2>
        <a:srgbClr val="113C56"/>
      </a:dk2>
      <a:lt2>
        <a:srgbClr val="E7E6E6"/>
      </a:lt2>
      <a:accent1>
        <a:srgbClr val="1775BB"/>
      </a:accent1>
      <a:accent2>
        <a:srgbClr val="638DC9"/>
      </a:accent2>
      <a:accent3>
        <a:srgbClr val="92ABD9"/>
      </a:accent3>
      <a:accent4>
        <a:srgbClr val="C4CFEA"/>
      </a:accent4>
      <a:accent5>
        <a:srgbClr val="E7EBF7"/>
      </a:accent5>
      <a:accent6>
        <a:srgbClr val="DBDEE1"/>
      </a:accent6>
      <a:hlink>
        <a:srgbClr val="113C56"/>
      </a:hlink>
      <a:folHlink>
        <a:srgbClr val="113C56"/>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00612_Template_Anac" id="{7F241D96-4713-9B41-979A-5015DFF72B83}" vid="{D07E3E6F-E191-E44E-A294-6710C4982B0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7015ED467CBDC45A8E7D378776E734F" ma:contentTypeVersion="2" ma:contentTypeDescription="Create a new document." ma:contentTypeScope="" ma:versionID="0fe83364018d381b810f5e7b182e0a3b">
  <xsd:schema xmlns:xsd="http://www.w3.org/2001/XMLSchema" xmlns:xs="http://www.w3.org/2001/XMLSchema" xmlns:p="http://schemas.microsoft.com/office/2006/metadata/properties" xmlns:ns2="c61e87a5-fac8-4b6f-9c6d-7fe4194a401f" targetNamespace="http://schemas.microsoft.com/office/2006/metadata/properties" ma:root="true" ma:fieldsID="b4e80e36b7be067f03a20e6b2a2c64e2" ns2:_="">
    <xsd:import namespace="c61e87a5-fac8-4b6f-9c6d-7fe4194a401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1e87a5-fac8-4b6f-9c6d-7fe4194a40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901BC46-EB73-467E-8474-358E1E77D57E}">
  <ds:schemaRefs>
    <ds:schemaRef ds:uri="http://schemas.microsoft.com/sharepoint/v3/contenttype/forms"/>
  </ds:schemaRefs>
</ds:datastoreItem>
</file>

<file path=customXml/itemProps2.xml><?xml version="1.0" encoding="utf-8"?>
<ds:datastoreItem xmlns:ds="http://schemas.openxmlformats.org/officeDocument/2006/customXml" ds:itemID="{3740E368-F115-4DEA-ADC2-A0AD1E7583CA}">
  <ds:schemaRefs>
    <ds:schemaRef ds:uri="c61e87a5-fac8-4b6f-9c6d-7fe4194a40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8C3668B-46A9-4A14-A6EF-271CAE09A630}">
  <ds:schemaRefs>
    <ds:schemaRef ds:uri="http://schemas.microsoft.com/office/2006/documentManagement/types"/>
    <ds:schemaRef ds:uri="http://schemas.openxmlformats.org/package/2006/metadata/core-properties"/>
    <ds:schemaRef ds:uri="http://purl.org/dc/terms/"/>
    <ds:schemaRef ds:uri="c61e87a5-fac8-4b6f-9c6d-7fe4194a401f"/>
    <ds:schemaRef ds:uri="http://purl.org/dc/elements/1.1/"/>
    <ds:schemaRef ds:uri="http://schemas.microsoft.com/office/infopath/2007/PartnerControl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11134</TotalTime>
  <Words>3951</Words>
  <Application>Microsoft Office PowerPoint</Application>
  <PresentationFormat>Widescreen</PresentationFormat>
  <Paragraphs>305</Paragraphs>
  <Slides>55</Slides>
  <Notes>5</Notes>
  <HiddenSlides>0</HiddenSlides>
  <MMClips>0</MMClips>
  <ScaleCrop>false</ScaleCrop>
  <HeadingPairs>
    <vt:vector size="6" baseType="variant">
      <vt:variant>
        <vt:lpstr>Caratteri utilizzati</vt:lpstr>
      </vt:variant>
      <vt:variant>
        <vt:i4>16</vt:i4>
      </vt:variant>
      <vt:variant>
        <vt:lpstr>Tema</vt:lpstr>
      </vt:variant>
      <vt:variant>
        <vt:i4>5</vt:i4>
      </vt:variant>
      <vt:variant>
        <vt:lpstr>Titoli diapositive</vt:lpstr>
      </vt:variant>
      <vt:variant>
        <vt:i4>55</vt:i4>
      </vt:variant>
    </vt:vector>
  </HeadingPairs>
  <TitlesOfParts>
    <vt:vector size="76" baseType="lpstr">
      <vt:lpstr>Arial</vt:lpstr>
      <vt:lpstr>Arial Bold</vt:lpstr>
      <vt:lpstr>Bell MT</vt:lpstr>
      <vt:lpstr>Calibri</vt:lpstr>
      <vt:lpstr>Century Gothic</vt:lpstr>
      <vt:lpstr>Garamond</vt:lpstr>
      <vt:lpstr>Gotham</vt:lpstr>
      <vt:lpstr>Gotham Book</vt:lpstr>
      <vt:lpstr>Gotham Light</vt:lpstr>
      <vt:lpstr>Gotham Medium</vt:lpstr>
      <vt:lpstr>Rockwell</vt:lpstr>
      <vt:lpstr>Times New Roman</vt:lpstr>
      <vt:lpstr>Titillium</vt:lpstr>
      <vt:lpstr>Titillium Web</vt:lpstr>
      <vt:lpstr>Trebuchet MS</vt:lpstr>
      <vt:lpstr>Wingdings</vt:lpstr>
      <vt:lpstr>ANAC 1</vt:lpstr>
      <vt:lpstr>2_Tema di Office</vt:lpstr>
      <vt:lpstr>2_ANAC BLU</vt:lpstr>
      <vt:lpstr>4_ANAC BLU CHIARO</vt:lpstr>
      <vt:lpstr>1_ANAC BIANCO</vt:lpstr>
      <vt:lpstr>Presentazione standard di PowerPoint</vt:lpstr>
      <vt:lpstr> </vt:lpstr>
      <vt:lpstr>Premessa: corruzione e sviluppo sostenibile</vt:lpstr>
      <vt:lpstr>Premessa: corruzione e sviluppo sostenibile</vt:lpstr>
      <vt:lpstr>Premessa: corruzione e sviluppo sostenibile</vt:lpstr>
      <vt:lpstr>Premessa: corruzione e sviluppo sostenibile</vt:lpstr>
      <vt:lpstr>Presentazione standard di PowerPoint</vt:lpstr>
      <vt:lpstr>Analisi economica del crimine</vt:lpstr>
      <vt:lpstr>Analisi economica del crimine</vt:lpstr>
      <vt:lpstr>Analisi economica del crimine</vt:lpstr>
      <vt:lpstr>Analisi economica del crimine</vt:lpstr>
      <vt:lpstr>Analisi economica del crimine</vt:lpstr>
      <vt:lpstr>Presentazione standard di PowerPoint</vt:lpstr>
      <vt:lpstr> 1. Il principio del risultato 2. Il principio della fiducia 3 Il principio dell’accesso al mercato  4. Criterio interpretativo e applicativo, in forza del quale le disposizioni del codice si interpretano e si applicano in base ai principi della fiducia, del risultato e dell’accesso al mercato.    </vt:lpstr>
      <vt:lpstr>Il principio del risultato   Affidamento del contratto e sua esecuzione con la massima tempestività e il miglior rapporto possibile tra qualità e prezzo, sempre nel rispetto dei principi di legalità, trasparenza e concorrenza, che sono tutelate non come mero fine, ma, come mezzo in vista del raggiungimento del risultato. </vt:lpstr>
      <vt:lpstr>Il principio della fiducia  Svolta rispetto alla logica fondata sulla sfiducia (se non sul “sospetto”) per l’azione dei pubblici funzionari, che si è sviluppata storicamente con una normazione di estremo dettaglio, che mortificava l’esercizio della discrezionalità: - burocrazia difensiva - paura della firma - inefficienza e immobilismo  </vt:lpstr>
      <vt:lpstr> Autonomia e responsabilità   Il nuovo codice progetto mira a favorire una più ampia libertà di iniziativa e di auto-responsabilità delle stazioni appaltanti, valorizzandone autonomia e discrezionalità (amministrativa e tecnica) in un settore in cui spesso la presenza di una disciplina rigida e dettagliata ha creato incertezze, ritardi, inefficienze. </vt:lpstr>
      <vt:lpstr>Trasparenza e accountability  La trasparenza è funzionale alla massima semplicità e celerità nella corretta applicazione delle regole del codice. La logica del risultato, attraverso la definizione degli obiettivi e il controllo trasparente sull’attività amministrativa, costituisce un mezzo per assicurare l’accountability, in un’ottica di crescente efficienza e responsabilizzazione delle amministrazioni pubbliche.</vt:lpstr>
      <vt:lpstr> La semplificazione   La semplificazione, ottenuta aumentando la discrezionalità delle amministrazioni e rimuovendo il goldplating ovunque possibile. Il rischio di fenomeni corruttivi è prevenuto da un più ampio ricorso a digitalizzazione, trasparenza e qualificazione.</vt:lpstr>
      <vt:lpstr>La qualificazione delle stazioni appaltanti  La letteratura economica internazionale fornisce una risposta sulla principale fonte di spreco negli appalti pubblici (Bandiera, Prat e Valletti).  Distinzione cruciale tra spreco attivo (la corruzione, che porta utilità a chi la compie, come la tangente) e spreco passivo (l'inefficienza da incompetenza e burocrazia, che non porta utilità a nessuno). </vt:lpstr>
      <vt:lpstr> La qualificazione delle stazioni appaltanti  La bassa professionalizzazione delle stazioni appaltanti brucia molte più risorse pubbliche rispetto alla corruzione stessa. Investire in competenze non è un costo: è la più efficace delle politiche anti-spreco. </vt:lpstr>
      <vt:lpstr>La qualificazione delle stazioni appaltanti  Il Codice introduce il sistema di qualificazione come risposta strutturale alla frammentazione e alla bassa competenza: solo le amministrazioni con adeguata capacità organizzativa, personale formato e comprovata esperienza possono gestire procedure di una certa complessità. Ma la qualificazione formale non basta se non è accompagnata da una politica di valorizzazione del capitale umano.  </vt:lpstr>
      <vt:lpstr>La qualificazione delle stazioni appaltanti  Il circolo virtuoso è:   maggiori competenze →  migliore esercizio della discrezionalità →  appalti più veloci e di qualità →  riduzione dei rischi corruttivi e dei contenziosi.</vt:lpstr>
      <vt:lpstr> Valorizzazione della discrezionalità  Il nuovo codice mira a valorizzare lo spirito di iniziativa e la discrezionalità degli amministratori pubblici, introducendo una “rete di protezione” rispetto all’alto rischio che accompagna il loro operato. </vt:lpstr>
      <vt:lpstr> Valorizzazione della discrezionalità  La discrezionalità, se mal governata, può favorire favoritismi, collusione e frodi. La domanda centrale dell'intervento è quindi: come possiamo cogliere i benefici dell'efficienza senza essere travolti dai rischi dell'arbitrio?  </vt:lpstr>
      <vt:lpstr>Cause della corruzione: aspetti socio-culturali</vt:lpstr>
      <vt:lpstr>   Cause della corruzione: aspetti socio-culturali</vt:lpstr>
      <vt:lpstr>  Cause della corruzione: aspetti socio-culturali</vt:lpstr>
      <vt:lpstr>  Cause della corruzione: aspetti socio-culturali</vt:lpstr>
      <vt:lpstr>Presentazione standard di PowerPoint</vt:lpstr>
      <vt:lpstr>Nel 2022 ANAC ha presentato una sezione del proprio portale denominata “Misura la corruzione”:  https://www.anticorruzione.it/il-progetto  con cui vengono messi a disposizione della collettività 70 indicatori in grado di misurare il rischio di corruzione nel territorio:  https://www.anticorruzione.it/gli-indicatori  L’iniziativa è stata realizzata in attuazione del Progetto “Misurazione del rischio di corruzione a livello territoriale e promozione della trasparenza”, finanziato dal Programma Operativo Nazionale Governance e Capacità istituzionale 2014-2020  </vt:lpstr>
      <vt:lpstr>Gli indicatori possono essere considerati come dei campanelli d’allarme (c.d red flags) che segnalano situazioni potenzialmente anomale, consentendo di individuare i contesti territoriali più esposti a fenomeni corruttivi, e sui quali:   - investire in termini di prevenzione e/o di indagine   - orientare l’attenzione della società civile   - attivare la partecipazione civica  </vt:lpstr>
      <vt:lpstr>70 indicatori suddivisi in tre cruscotti:   1) Contesto (48 indicatori);   2) Appalti (17 indicatori);   3) Comunali (5 indicatori).  </vt:lpstr>
      <vt:lpstr>Tali indicatori forniscono un'idea del complesso contesto sociale ed economico del territorio in cui è più o meno probabile che si manifesti un rischio di corruzione:  -18 indicatori raccolti in quattro domini tematici;  - 5 indicatori compositi;  -25 altri indicatori utili.  Ciascun domino tematico è sintetizzato da un indice composito che sintetizza le molteplici dimensioni della corruzione.</vt:lpstr>
      <vt:lpstr>DOMINIO - ISTRUZIONE  </vt:lpstr>
      <vt:lpstr>DOMINIO - ECONOMIA  </vt:lpstr>
      <vt:lpstr>DOMINIO – CRIMINALITA’</vt:lpstr>
      <vt:lpstr>DOMINIO - CAPITALE SOCIALE</vt:lpstr>
      <vt:lpstr>Presentazione standard di PowerPoint</vt:lpstr>
      <vt:lpstr>Presentazione standard di PowerPoint</vt:lpstr>
      <vt:lpstr>Gli indicatori di rischio corruttivo negli appalti forniscono informazioni legate agli acquisti delle amministrazioni localizzate nella provincia a cui si riferiscono e assumono particolare rilievo sia in ragione del peculiare peso del fenomeno corruttivo nel mercato degli appalti che delle finalità istituzionali di Anac e della composizione della BDNCP. La BDNCP è un patrimonio di grande valore che, per quantità e dettaglio dei dati contenuti, rappresenta un’esperienza unica a livello europeo, tale da permettere il calcolo di indicatori di rischio di corruzione con un estremo grado di dettaglio territoriale, settoriale e temporale.   </vt:lpstr>
      <vt:lpstr>Sulla base di un corpo di studi scientifici sempre più importante Anac ha individuato 17 indicatori che a vario titolo individuano aspetti che possono mettere in luce potenziali fenomeni corruttivi nell’ambito degli appalti, segnalando pertanto il rischio di corruzione in ogni provincia italiana. </vt:lpstr>
      <vt:lpstr>Gli acquisti e i relativi indicatori sono suddivisi per:  • oggetto (lavori, servizi, forniture); • settore (ordinario e speciale); • anno di pubblicazione;  È possibile visualizzare inoltre gli indicatori: • per oggetto e anno; • per settore e anno; • per oggetto, settore e anno specifico. </vt:lpstr>
      <vt:lpstr>Presentazione standard di PowerPoint</vt:lpstr>
      <vt:lpstr>Presentazione standard di PowerPoint</vt:lpstr>
      <vt:lpstr>Presentazione standard di PowerPoint</vt:lpstr>
      <vt:lpstr> Il cruscotto permette di calcolare degli indicatori di sintesi secondo diverse soglie di rischio, ottenuti condensando le informazioni provenienti da tutti o parte dei 17 indicatori di rischio corruttivo. Questa procedura permette il confronto uniforme tra più indicatori calcolati con diverse scale ed unità di misura mediante l’attivazione e poi l’aggregazione delle cosiddette red flags.</vt:lpstr>
      <vt:lpstr> Per ognuno degli indicatori selezionati viene attivata una red flag in una determinata provincia se il suo valore supera quello di una data percentuale delle province con valore meno rischioso.  Il valore soglia può essere liberamente scelto in base al rischio che si vuole evidenziare e può variare da 0.75 a 0.99, ad esempio impostando il valore a :  - 0.75 si attiveranno le red flags per il 25% delle province con il valore più rischioso, mentre - impostandolo a 0.99 si ritiene a rischio solo l’1% delle province marcate con una red flags.  </vt:lpstr>
      <vt:lpstr>Presentazione standard di PowerPoint</vt:lpstr>
      <vt:lpstr>Presentazione standard di PowerPoint</vt:lpstr>
      <vt:lpstr>Cinque indicatori sono stati calcolati a livello di singola amministrazione, nel caso di specie i 745 comuni con popolazione pari o superiore ai 15.000 abitanti. Tali indicatori sono stati calcolati sulla base dell’analisi statistica delle relazioni esistenti tra variabili potenzialmente collegabili alla corruzione ed episodi effettivamente verificatisi a livello di singola amministrazione:  </vt:lpstr>
      <vt:lpstr>Presentazione standard di PowerPoint</vt:lpstr>
      <vt:lpstr>Indicatori sui prezzi </vt:lpstr>
      <vt:lpstr>Indicatori sui prezzi </vt:lpstr>
      <vt:lpstr>Indicatori sui prezzi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SF</dc:creator>
  <cp:lastModifiedBy>Sbicca Fabrizio</cp:lastModifiedBy>
  <cp:revision>325</cp:revision>
  <cp:lastPrinted>2024-06-04T19:01:53Z</cp:lastPrinted>
  <dcterms:created xsi:type="dcterms:W3CDTF">2018-04-26T09:07:48Z</dcterms:created>
  <dcterms:modified xsi:type="dcterms:W3CDTF">2026-10-26T19:39:57Z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0x01010027015ED467CBDC45A8E7D378776E734F</vt:lpwstr>
  </property>
</Properties>
</file>